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74" r:id="rId6"/>
    <p:sldId id="269" r:id="rId7"/>
    <p:sldId id="284" r:id="rId8"/>
    <p:sldId id="311" r:id="rId9"/>
    <p:sldId id="266" r:id="rId10"/>
    <p:sldId id="312" r:id="rId11"/>
    <p:sldId id="285" r:id="rId12"/>
    <p:sldId id="29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FF81D3-799A-450C-B770-B39B7D0AB97C}">
  <a:tblStyle styleId="{E4FF81D3-799A-450C-B770-B39B7D0AB9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Štýl s motívom 1 - zvýrazneni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Google Shape;18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4" name="Google Shape;18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Google Shape;2165;gd72c1aea9c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6" name="Google Shape;2166;gd72c1aea9c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0328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9" name="Google Shape;2629;gd884bc678d_0_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0" name="Google Shape;2630;gd884bc678d_0_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" name="Google Shape;2772;gd89b3a622f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3" name="Google Shape;2773;gd89b3a622f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d6e563917c_0_5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d6e563917c_0_5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gd6e563917c_0_4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0" name="Google Shape;1940;gd6e563917c_0_4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" name="Google Shape;2280;gd72c1aea9c_0_9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1" name="Google Shape;2281;gd72c1aea9c_0_9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Google Shape;2165;gd72c1aea9c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6" name="Google Shape;2166;gd72c1aea9c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" name="Google Shape;2606;gd884bc678d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7" name="Google Shape;2607;gd884bc678d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0149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Google Shape;2082;gd884bc678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3" name="Google Shape;2083;gd884bc678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>
            <a:off x="-623774" y="-308113"/>
            <a:ext cx="2449210" cy="3023416"/>
            <a:chOff x="-623774" y="-350900"/>
            <a:chExt cx="2449210" cy="3023416"/>
          </a:xfrm>
        </p:grpSpPr>
        <p:grpSp>
          <p:nvGrpSpPr>
            <p:cNvPr id="11" name="Google Shape;11;p2"/>
            <p:cNvGrpSpPr/>
            <p:nvPr/>
          </p:nvGrpSpPr>
          <p:grpSpPr>
            <a:xfrm rot="1413719">
              <a:off x="224827" y="-308028"/>
              <a:ext cx="616248" cy="1925931"/>
              <a:chOff x="-1858600" y="2385325"/>
              <a:chExt cx="523125" cy="163502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" name="Google Shape;16;p2"/>
            <p:cNvGrpSpPr/>
            <p:nvPr/>
          </p:nvGrpSpPr>
          <p:grpSpPr>
            <a:xfrm rot="1413719">
              <a:off x="234082" y="-133704"/>
              <a:ext cx="1216593" cy="2128592"/>
              <a:chOff x="-1779100" y="2408800"/>
              <a:chExt cx="1032750" cy="1807075"/>
            </a:xfrm>
          </p:grpSpPr>
          <p:sp>
            <p:nvSpPr>
              <p:cNvPr id="17" name="Google Shape;17;p2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21;p2"/>
            <p:cNvGrpSpPr/>
            <p:nvPr/>
          </p:nvGrpSpPr>
          <p:grpSpPr>
            <a:xfrm>
              <a:off x="-623774" y="407959"/>
              <a:ext cx="2317309" cy="2264556"/>
              <a:chOff x="-623774" y="407959"/>
              <a:chExt cx="2317309" cy="2264556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23" name="Google Shape;23;p2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6" name="Google Shape;26;p2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" name="Google Shape;27;p2"/>
          <p:cNvGrpSpPr/>
          <p:nvPr/>
        </p:nvGrpSpPr>
        <p:grpSpPr>
          <a:xfrm rot="-9899952" flipH="1">
            <a:off x="2571487" y="-1518746"/>
            <a:ext cx="3447216" cy="2782028"/>
            <a:chOff x="-729163" y="3851975"/>
            <a:chExt cx="2464103" cy="1988620"/>
          </a:xfrm>
        </p:grpSpPr>
        <p:sp>
          <p:nvSpPr>
            <p:cNvPr id="28" name="Google Shape;28;p2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10800000" flipH="1">
            <a:off x="3470443" y="4472761"/>
            <a:ext cx="3447280" cy="2782079"/>
            <a:chOff x="-729163" y="3851975"/>
            <a:chExt cx="2464103" cy="1988620"/>
          </a:xfrm>
        </p:grpSpPr>
        <p:sp>
          <p:nvSpPr>
            <p:cNvPr id="43" name="Google Shape;43;p2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2"/>
          <p:cNvSpPr txBox="1">
            <a:spLocks noGrp="1"/>
          </p:cNvSpPr>
          <p:nvPr>
            <p:ph type="ctrTitle"/>
          </p:nvPr>
        </p:nvSpPr>
        <p:spPr>
          <a:xfrm>
            <a:off x="1288500" y="1854333"/>
            <a:ext cx="6567000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7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8" name="Google Shape;58;p2"/>
          <p:cNvSpPr txBox="1">
            <a:spLocks noGrp="1"/>
          </p:cNvSpPr>
          <p:nvPr>
            <p:ph type="subTitle" idx="1"/>
          </p:nvPr>
        </p:nvSpPr>
        <p:spPr>
          <a:xfrm>
            <a:off x="3759300" y="3287133"/>
            <a:ext cx="1625400" cy="3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subTitle" idx="2"/>
          </p:nvPr>
        </p:nvSpPr>
        <p:spPr>
          <a:xfrm>
            <a:off x="6604975" y="567550"/>
            <a:ext cx="1685100" cy="4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0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3"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9" name="Google Shape;1599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00" name="Google Shape;1600;p33"/>
          <p:cNvGrpSpPr/>
          <p:nvPr/>
        </p:nvGrpSpPr>
        <p:grpSpPr>
          <a:xfrm rot="-400594" flipH="1">
            <a:off x="7236391" y="2115706"/>
            <a:ext cx="2189343" cy="1717897"/>
            <a:chOff x="-2415600" y="2986400"/>
            <a:chExt cx="1943075" cy="1524659"/>
          </a:xfrm>
        </p:grpSpPr>
        <p:sp>
          <p:nvSpPr>
            <p:cNvPr id="1601" name="Google Shape;1601;p33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3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3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3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3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06" name="Google Shape;1606;p33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607" name="Google Shape;1607;p33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33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9" name="Google Shape;1609;p33"/>
          <p:cNvGrpSpPr/>
          <p:nvPr/>
        </p:nvGrpSpPr>
        <p:grpSpPr>
          <a:xfrm rot="5526795" flipH="1">
            <a:off x="5292299" y="3480774"/>
            <a:ext cx="1712766" cy="2612147"/>
            <a:chOff x="7518282" y="2373612"/>
            <a:chExt cx="1544209" cy="2355088"/>
          </a:xfrm>
        </p:grpSpPr>
        <p:sp>
          <p:nvSpPr>
            <p:cNvPr id="1610" name="Google Shape;1610;p33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3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3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3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3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3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3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3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8" name="Google Shape;1618;p33"/>
          <p:cNvGrpSpPr/>
          <p:nvPr/>
        </p:nvGrpSpPr>
        <p:grpSpPr>
          <a:xfrm rot="2018735" flipH="1">
            <a:off x="4916617" y="-511091"/>
            <a:ext cx="2464752" cy="1989144"/>
            <a:chOff x="-729163" y="3851975"/>
            <a:chExt cx="2464103" cy="1988620"/>
          </a:xfrm>
        </p:grpSpPr>
        <p:sp>
          <p:nvSpPr>
            <p:cNvPr id="1619" name="Google Shape;1619;p33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3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3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3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3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3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3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3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3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3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3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3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3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3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3" name="Google Shape;1633;p33"/>
          <p:cNvGrpSpPr/>
          <p:nvPr/>
        </p:nvGrpSpPr>
        <p:grpSpPr>
          <a:xfrm rot="9900040">
            <a:off x="7572647" y="31042"/>
            <a:ext cx="2044242" cy="1580038"/>
            <a:chOff x="-874852" y="3661982"/>
            <a:chExt cx="2044303" cy="1580085"/>
          </a:xfrm>
        </p:grpSpPr>
        <p:grpSp>
          <p:nvGrpSpPr>
            <p:cNvPr id="1634" name="Google Shape;1634;p33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1635" name="Google Shape;1635;p3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3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9" name="Google Shape;1639;p33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1640" name="Google Shape;1640;p3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3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3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3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44" name="Google Shape;1644;p33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1645" name="Google Shape;1645;p3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3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3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3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49" name="Google Shape;1649;p33"/>
          <p:cNvGrpSpPr/>
          <p:nvPr/>
        </p:nvGrpSpPr>
        <p:grpSpPr>
          <a:xfrm rot="3983753">
            <a:off x="7918243" y="3739499"/>
            <a:ext cx="1827996" cy="1924133"/>
            <a:chOff x="1526600" y="450800"/>
            <a:chExt cx="4540675" cy="4779475"/>
          </a:xfrm>
        </p:grpSpPr>
        <p:sp>
          <p:nvSpPr>
            <p:cNvPr id="1650" name="Google Shape;1650;p33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3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3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3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3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3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3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3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8" name="Google Shape;1658;p33"/>
          <p:cNvSpPr txBox="1">
            <a:spLocks noGrp="1"/>
          </p:cNvSpPr>
          <p:nvPr>
            <p:ph type="title"/>
          </p:nvPr>
        </p:nvSpPr>
        <p:spPr>
          <a:xfrm>
            <a:off x="1385776" y="2132104"/>
            <a:ext cx="3165000" cy="127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59" name="Google Shape;1659;p33"/>
          <p:cNvSpPr txBox="1">
            <a:spLocks noGrp="1"/>
          </p:cNvSpPr>
          <p:nvPr>
            <p:ph type="title" idx="2" hasCustomPrompt="1"/>
          </p:nvPr>
        </p:nvSpPr>
        <p:spPr>
          <a:xfrm>
            <a:off x="2483801" y="736295"/>
            <a:ext cx="9690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60" name="Google Shape;1660;p33"/>
          <p:cNvSpPr txBox="1">
            <a:spLocks noGrp="1"/>
          </p:cNvSpPr>
          <p:nvPr>
            <p:ph type="subTitle" idx="1"/>
          </p:nvPr>
        </p:nvSpPr>
        <p:spPr>
          <a:xfrm>
            <a:off x="1473101" y="3359329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3">
    <p:spTree>
      <p:nvGrpSpPr>
        <p:cNvPr id="1" name="Shape 1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2" name="Google Shape;1662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63" name="Google Shape;1663;p34"/>
          <p:cNvGrpSpPr/>
          <p:nvPr/>
        </p:nvGrpSpPr>
        <p:grpSpPr>
          <a:xfrm rot="-610151">
            <a:off x="6906663" y="-740897"/>
            <a:ext cx="2643372" cy="2133296"/>
            <a:chOff x="-729163" y="3851975"/>
            <a:chExt cx="2464103" cy="1988620"/>
          </a:xfrm>
        </p:grpSpPr>
        <p:sp>
          <p:nvSpPr>
            <p:cNvPr id="1664" name="Google Shape;1664;p34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4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4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4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4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4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4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4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4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4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4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4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4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4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8" name="Google Shape;1678;p34"/>
          <p:cNvGrpSpPr/>
          <p:nvPr/>
        </p:nvGrpSpPr>
        <p:grpSpPr>
          <a:xfrm rot="-1824010" flipH="1">
            <a:off x="7664213" y="1926906"/>
            <a:ext cx="1540324" cy="2251708"/>
            <a:chOff x="-2055400" y="2385325"/>
            <a:chExt cx="1520600" cy="2222875"/>
          </a:xfrm>
        </p:grpSpPr>
        <p:grpSp>
          <p:nvGrpSpPr>
            <p:cNvPr id="1679" name="Google Shape;1679;p34"/>
            <p:cNvGrpSpPr/>
            <p:nvPr/>
          </p:nvGrpSpPr>
          <p:grpSpPr>
            <a:xfrm>
              <a:off x="-1858600" y="2385325"/>
              <a:ext cx="523125" cy="1635025"/>
              <a:chOff x="-1858600" y="2385325"/>
              <a:chExt cx="523125" cy="1635025"/>
            </a:xfrm>
          </p:grpSpPr>
          <p:sp>
            <p:nvSpPr>
              <p:cNvPr id="1680" name="Google Shape;1680;p34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34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34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34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4" name="Google Shape;1684;p34"/>
            <p:cNvGrpSpPr/>
            <p:nvPr/>
          </p:nvGrpSpPr>
          <p:grpSpPr>
            <a:xfrm>
              <a:off x="-1779100" y="2408800"/>
              <a:ext cx="1032750" cy="1807075"/>
              <a:chOff x="-1779100" y="2408800"/>
              <a:chExt cx="1032750" cy="1807075"/>
            </a:xfrm>
          </p:grpSpPr>
          <p:sp>
            <p:nvSpPr>
              <p:cNvPr id="1685" name="Google Shape;1685;p34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4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34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4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9" name="Google Shape;1689;p34"/>
            <p:cNvGrpSpPr/>
            <p:nvPr/>
          </p:nvGrpSpPr>
          <p:grpSpPr>
            <a:xfrm>
              <a:off x="-2055400" y="3174000"/>
              <a:ext cx="1520600" cy="1434200"/>
              <a:chOff x="-2055400" y="3174000"/>
              <a:chExt cx="1520600" cy="1434200"/>
            </a:xfrm>
          </p:grpSpPr>
          <p:sp>
            <p:nvSpPr>
              <p:cNvPr id="1690" name="Google Shape;1690;p34"/>
              <p:cNvSpPr/>
              <p:nvPr/>
            </p:nvSpPr>
            <p:spPr>
              <a:xfrm>
                <a:off x="-2007975" y="3215025"/>
                <a:ext cx="1473175" cy="1393175"/>
              </a:xfrm>
              <a:custGeom>
                <a:avLst/>
                <a:gdLst/>
                <a:ahLst/>
                <a:cxnLst/>
                <a:rect l="l" t="t" r="r" b="b"/>
                <a:pathLst>
                  <a:path w="58927" h="55727" extrusionOk="0">
                    <a:moveTo>
                      <a:pt x="49062" y="0"/>
                    </a:moveTo>
                    <a:cubicBezTo>
                      <a:pt x="48551" y="0"/>
                      <a:pt x="48041" y="36"/>
                      <a:pt x="47542" y="108"/>
                    </a:cubicBezTo>
                    <a:cubicBezTo>
                      <a:pt x="43618" y="698"/>
                      <a:pt x="40182" y="3005"/>
                      <a:pt x="37054" y="5441"/>
                    </a:cubicBezTo>
                    <a:cubicBezTo>
                      <a:pt x="28669" y="11980"/>
                      <a:pt x="21566" y="19955"/>
                      <a:pt x="15489" y="28674"/>
                    </a:cubicBezTo>
                    <a:cubicBezTo>
                      <a:pt x="13386" y="31725"/>
                      <a:pt x="11591" y="33828"/>
                      <a:pt x="9309" y="36725"/>
                    </a:cubicBezTo>
                    <a:cubicBezTo>
                      <a:pt x="4366" y="43026"/>
                      <a:pt x="2390" y="53266"/>
                      <a:pt x="9" y="55718"/>
                    </a:cubicBezTo>
                    <a:lnTo>
                      <a:pt x="9" y="55718"/>
                    </a:lnTo>
                    <a:cubicBezTo>
                      <a:pt x="12574" y="42822"/>
                      <a:pt x="31237" y="29697"/>
                      <a:pt x="46849" y="20724"/>
                    </a:cubicBezTo>
                    <a:cubicBezTo>
                      <a:pt x="49901" y="18981"/>
                      <a:pt x="53055" y="17237"/>
                      <a:pt x="55363" y="14596"/>
                    </a:cubicBezTo>
                    <a:cubicBezTo>
                      <a:pt x="57645" y="11955"/>
                      <a:pt x="58927" y="8083"/>
                      <a:pt x="57542" y="4852"/>
                    </a:cubicBezTo>
                    <a:cubicBezTo>
                      <a:pt x="56177" y="1674"/>
                      <a:pt x="52567" y="0"/>
                      <a:pt x="49062" y="0"/>
                    </a:cubicBezTo>
                    <a:close/>
                    <a:moveTo>
                      <a:pt x="9" y="55718"/>
                    </a:moveTo>
                    <a:lnTo>
                      <a:pt x="9" y="55718"/>
                    </a:lnTo>
                    <a:cubicBezTo>
                      <a:pt x="6" y="55720"/>
                      <a:pt x="4" y="55723"/>
                      <a:pt x="1" y="55726"/>
                    </a:cubicBezTo>
                    <a:cubicBezTo>
                      <a:pt x="4" y="55723"/>
                      <a:pt x="6" y="55720"/>
                      <a:pt x="9" y="557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34"/>
              <p:cNvSpPr/>
              <p:nvPr/>
            </p:nvSpPr>
            <p:spPr>
              <a:xfrm>
                <a:off x="-2055400" y="3174000"/>
                <a:ext cx="1472525" cy="1393175"/>
              </a:xfrm>
              <a:custGeom>
                <a:avLst/>
                <a:gdLst/>
                <a:ahLst/>
                <a:cxnLst/>
                <a:rect l="l" t="t" r="r" b="b"/>
                <a:pathLst>
                  <a:path w="58901" h="55727" extrusionOk="0">
                    <a:moveTo>
                      <a:pt x="49036" y="0"/>
                    </a:moveTo>
                    <a:cubicBezTo>
                      <a:pt x="48525" y="0"/>
                      <a:pt x="48015" y="36"/>
                      <a:pt x="47516" y="108"/>
                    </a:cubicBezTo>
                    <a:cubicBezTo>
                      <a:pt x="43592" y="697"/>
                      <a:pt x="40156" y="3005"/>
                      <a:pt x="37028" y="5441"/>
                    </a:cubicBezTo>
                    <a:lnTo>
                      <a:pt x="37053" y="5441"/>
                    </a:lnTo>
                    <a:cubicBezTo>
                      <a:pt x="28643" y="11980"/>
                      <a:pt x="21540" y="19955"/>
                      <a:pt x="15488" y="28673"/>
                    </a:cubicBezTo>
                    <a:cubicBezTo>
                      <a:pt x="13386" y="31725"/>
                      <a:pt x="11565" y="33828"/>
                      <a:pt x="9283" y="36725"/>
                    </a:cubicBezTo>
                    <a:cubicBezTo>
                      <a:pt x="4334" y="43033"/>
                      <a:pt x="2359" y="53290"/>
                      <a:pt x="0" y="55726"/>
                    </a:cubicBezTo>
                    <a:cubicBezTo>
                      <a:pt x="12565" y="42828"/>
                      <a:pt x="31207" y="29699"/>
                      <a:pt x="46823" y="20724"/>
                    </a:cubicBezTo>
                    <a:cubicBezTo>
                      <a:pt x="49875" y="18981"/>
                      <a:pt x="53029" y="17237"/>
                      <a:pt x="55336" y="14596"/>
                    </a:cubicBezTo>
                    <a:cubicBezTo>
                      <a:pt x="57619" y="11955"/>
                      <a:pt x="58901" y="8083"/>
                      <a:pt x="57516" y="4852"/>
                    </a:cubicBezTo>
                    <a:cubicBezTo>
                      <a:pt x="56151" y="1674"/>
                      <a:pt x="52541" y="0"/>
                      <a:pt x="490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34"/>
              <p:cNvSpPr/>
              <p:nvPr/>
            </p:nvSpPr>
            <p:spPr>
              <a:xfrm>
                <a:off x="-1083325" y="3219875"/>
                <a:ext cx="461350" cy="203475"/>
              </a:xfrm>
              <a:custGeom>
                <a:avLst/>
                <a:gdLst/>
                <a:ahLst/>
                <a:cxnLst/>
                <a:rect l="l" t="t" r="r" b="b"/>
                <a:pathLst>
                  <a:path w="18454" h="8139" extrusionOk="0">
                    <a:moveTo>
                      <a:pt x="8731" y="282"/>
                    </a:moveTo>
                    <a:cubicBezTo>
                      <a:pt x="8661" y="282"/>
                      <a:pt x="8587" y="347"/>
                      <a:pt x="8607" y="427"/>
                    </a:cubicBezTo>
                    <a:cubicBezTo>
                      <a:pt x="8607" y="452"/>
                      <a:pt x="8633" y="452"/>
                      <a:pt x="8633" y="478"/>
                    </a:cubicBezTo>
                    <a:cubicBezTo>
                      <a:pt x="8669" y="496"/>
                      <a:pt x="8705" y="514"/>
                      <a:pt x="8741" y="514"/>
                    </a:cubicBezTo>
                    <a:cubicBezTo>
                      <a:pt x="8756" y="514"/>
                      <a:pt x="8771" y="511"/>
                      <a:pt x="8786" y="504"/>
                    </a:cubicBezTo>
                    <a:cubicBezTo>
                      <a:pt x="8889" y="452"/>
                      <a:pt x="8889" y="350"/>
                      <a:pt x="8786" y="298"/>
                    </a:cubicBezTo>
                    <a:cubicBezTo>
                      <a:pt x="8770" y="287"/>
                      <a:pt x="8750" y="282"/>
                      <a:pt x="8731" y="282"/>
                    </a:cubicBezTo>
                    <a:close/>
                    <a:moveTo>
                      <a:pt x="11359" y="1"/>
                    </a:moveTo>
                    <a:cubicBezTo>
                      <a:pt x="11294" y="1"/>
                      <a:pt x="11229" y="21"/>
                      <a:pt x="11171" y="68"/>
                    </a:cubicBezTo>
                    <a:cubicBezTo>
                      <a:pt x="11120" y="119"/>
                      <a:pt x="11094" y="145"/>
                      <a:pt x="11069" y="196"/>
                    </a:cubicBezTo>
                    <a:cubicBezTo>
                      <a:pt x="10992" y="375"/>
                      <a:pt x="11017" y="581"/>
                      <a:pt x="11145" y="709"/>
                    </a:cubicBezTo>
                    <a:cubicBezTo>
                      <a:pt x="11221" y="785"/>
                      <a:pt x="11314" y="819"/>
                      <a:pt x="11405" y="819"/>
                    </a:cubicBezTo>
                    <a:cubicBezTo>
                      <a:pt x="11590" y="819"/>
                      <a:pt x="11769" y="676"/>
                      <a:pt x="11787" y="452"/>
                    </a:cubicBezTo>
                    <a:cubicBezTo>
                      <a:pt x="11806" y="234"/>
                      <a:pt x="11581" y="1"/>
                      <a:pt x="11359" y="1"/>
                    </a:cubicBezTo>
                    <a:close/>
                    <a:moveTo>
                      <a:pt x="14759" y="611"/>
                    </a:moveTo>
                    <a:cubicBezTo>
                      <a:pt x="14635" y="611"/>
                      <a:pt x="14488" y="737"/>
                      <a:pt x="14530" y="863"/>
                    </a:cubicBezTo>
                    <a:cubicBezTo>
                      <a:pt x="14530" y="888"/>
                      <a:pt x="14556" y="914"/>
                      <a:pt x="14556" y="940"/>
                    </a:cubicBezTo>
                    <a:cubicBezTo>
                      <a:pt x="14606" y="989"/>
                      <a:pt x="14666" y="1017"/>
                      <a:pt x="14730" y="1017"/>
                    </a:cubicBezTo>
                    <a:cubicBezTo>
                      <a:pt x="14765" y="1017"/>
                      <a:pt x="14802" y="1009"/>
                      <a:pt x="14838" y="991"/>
                    </a:cubicBezTo>
                    <a:cubicBezTo>
                      <a:pt x="14992" y="914"/>
                      <a:pt x="14992" y="709"/>
                      <a:pt x="14838" y="632"/>
                    </a:cubicBezTo>
                    <a:cubicBezTo>
                      <a:pt x="14814" y="618"/>
                      <a:pt x="14787" y="611"/>
                      <a:pt x="14759" y="611"/>
                    </a:cubicBezTo>
                    <a:close/>
                    <a:moveTo>
                      <a:pt x="7128" y="1616"/>
                    </a:moveTo>
                    <a:cubicBezTo>
                      <a:pt x="7063" y="1616"/>
                      <a:pt x="6998" y="1637"/>
                      <a:pt x="6940" y="1683"/>
                    </a:cubicBezTo>
                    <a:cubicBezTo>
                      <a:pt x="6889" y="1709"/>
                      <a:pt x="6863" y="1760"/>
                      <a:pt x="6838" y="1811"/>
                    </a:cubicBezTo>
                    <a:cubicBezTo>
                      <a:pt x="6761" y="1965"/>
                      <a:pt x="6786" y="2170"/>
                      <a:pt x="6914" y="2324"/>
                    </a:cubicBezTo>
                    <a:cubicBezTo>
                      <a:pt x="6987" y="2389"/>
                      <a:pt x="7075" y="2418"/>
                      <a:pt x="7161" y="2418"/>
                    </a:cubicBezTo>
                    <a:cubicBezTo>
                      <a:pt x="7351" y="2418"/>
                      <a:pt x="7538" y="2279"/>
                      <a:pt x="7556" y="2068"/>
                    </a:cubicBezTo>
                    <a:cubicBezTo>
                      <a:pt x="7575" y="1850"/>
                      <a:pt x="7350" y="1616"/>
                      <a:pt x="7128" y="1616"/>
                    </a:cubicBezTo>
                    <a:close/>
                    <a:moveTo>
                      <a:pt x="4071" y="2071"/>
                    </a:moveTo>
                    <a:cubicBezTo>
                      <a:pt x="3935" y="2071"/>
                      <a:pt x="3797" y="2181"/>
                      <a:pt x="3837" y="2324"/>
                    </a:cubicBezTo>
                    <a:cubicBezTo>
                      <a:pt x="3863" y="2350"/>
                      <a:pt x="3863" y="2376"/>
                      <a:pt x="3889" y="2401"/>
                    </a:cubicBezTo>
                    <a:cubicBezTo>
                      <a:pt x="3938" y="2451"/>
                      <a:pt x="3999" y="2479"/>
                      <a:pt x="4063" y="2479"/>
                    </a:cubicBezTo>
                    <a:cubicBezTo>
                      <a:pt x="4098" y="2479"/>
                      <a:pt x="4134" y="2471"/>
                      <a:pt x="4171" y="2452"/>
                    </a:cubicBezTo>
                    <a:cubicBezTo>
                      <a:pt x="4325" y="2376"/>
                      <a:pt x="4325" y="2170"/>
                      <a:pt x="4171" y="2093"/>
                    </a:cubicBezTo>
                    <a:cubicBezTo>
                      <a:pt x="4140" y="2078"/>
                      <a:pt x="4105" y="2071"/>
                      <a:pt x="4071" y="2071"/>
                    </a:cubicBezTo>
                    <a:close/>
                    <a:moveTo>
                      <a:pt x="13880" y="2168"/>
                    </a:moveTo>
                    <a:cubicBezTo>
                      <a:pt x="13496" y="2168"/>
                      <a:pt x="13071" y="2519"/>
                      <a:pt x="13197" y="2940"/>
                    </a:cubicBezTo>
                    <a:lnTo>
                      <a:pt x="13171" y="2914"/>
                    </a:lnTo>
                    <a:lnTo>
                      <a:pt x="13171" y="2914"/>
                    </a:lnTo>
                    <a:cubicBezTo>
                      <a:pt x="13197" y="3017"/>
                      <a:pt x="13248" y="3068"/>
                      <a:pt x="13299" y="3145"/>
                    </a:cubicBezTo>
                    <a:cubicBezTo>
                      <a:pt x="13438" y="3300"/>
                      <a:pt x="13634" y="3386"/>
                      <a:pt x="13834" y="3386"/>
                    </a:cubicBezTo>
                    <a:cubicBezTo>
                      <a:pt x="13931" y="3386"/>
                      <a:pt x="14028" y="3366"/>
                      <a:pt x="14120" y="3324"/>
                    </a:cubicBezTo>
                    <a:cubicBezTo>
                      <a:pt x="14582" y="3119"/>
                      <a:pt x="14582" y="2452"/>
                      <a:pt x="14120" y="2222"/>
                    </a:cubicBezTo>
                    <a:cubicBezTo>
                      <a:pt x="14046" y="2185"/>
                      <a:pt x="13964" y="2168"/>
                      <a:pt x="13880" y="2168"/>
                    </a:cubicBezTo>
                    <a:close/>
                    <a:moveTo>
                      <a:pt x="11052" y="2873"/>
                    </a:moveTo>
                    <a:cubicBezTo>
                      <a:pt x="10986" y="2873"/>
                      <a:pt x="10922" y="2893"/>
                      <a:pt x="10863" y="2940"/>
                    </a:cubicBezTo>
                    <a:cubicBezTo>
                      <a:pt x="10812" y="2965"/>
                      <a:pt x="10786" y="3017"/>
                      <a:pt x="10761" y="3068"/>
                    </a:cubicBezTo>
                    <a:cubicBezTo>
                      <a:pt x="10658" y="3222"/>
                      <a:pt x="10710" y="3427"/>
                      <a:pt x="10838" y="3581"/>
                    </a:cubicBezTo>
                    <a:cubicBezTo>
                      <a:pt x="10910" y="3645"/>
                      <a:pt x="10998" y="3674"/>
                      <a:pt x="11085" y="3674"/>
                    </a:cubicBezTo>
                    <a:cubicBezTo>
                      <a:pt x="11275" y="3674"/>
                      <a:pt x="11461" y="3535"/>
                      <a:pt x="11479" y="3324"/>
                    </a:cubicBezTo>
                    <a:cubicBezTo>
                      <a:pt x="11499" y="3106"/>
                      <a:pt x="11273" y="2873"/>
                      <a:pt x="11052" y="2873"/>
                    </a:cubicBezTo>
                    <a:close/>
                    <a:moveTo>
                      <a:pt x="16379" y="3486"/>
                    </a:moveTo>
                    <a:cubicBezTo>
                      <a:pt x="16118" y="3486"/>
                      <a:pt x="15832" y="3726"/>
                      <a:pt x="15915" y="4017"/>
                    </a:cubicBezTo>
                    <a:cubicBezTo>
                      <a:pt x="15915" y="4068"/>
                      <a:pt x="15941" y="4119"/>
                      <a:pt x="15992" y="4170"/>
                    </a:cubicBezTo>
                    <a:cubicBezTo>
                      <a:pt x="16098" y="4277"/>
                      <a:pt x="16241" y="4334"/>
                      <a:pt x="16378" y="4334"/>
                    </a:cubicBezTo>
                    <a:cubicBezTo>
                      <a:pt x="16440" y="4334"/>
                      <a:pt x="16500" y="4323"/>
                      <a:pt x="16556" y="4299"/>
                    </a:cubicBezTo>
                    <a:cubicBezTo>
                      <a:pt x="16889" y="4145"/>
                      <a:pt x="16889" y="3683"/>
                      <a:pt x="16556" y="3529"/>
                    </a:cubicBezTo>
                    <a:cubicBezTo>
                      <a:pt x="16502" y="3500"/>
                      <a:pt x="16441" y="3486"/>
                      <a:pt x="16379" y="3486"/>
                    </a:cubicBezTo>
                    <a:close/>
                    <a:moveTo>
                      <a:pt x="4904" y="3922"/>
                    </a:moveTo>
                    <a:cubicBezTo>
                      <a:pt x="4663" y="3922"/>
                      <a:pt x="4396" y="4153"/>
                      <a:pt x="4478" y="4401"/>
                    </a:cubicBezTo>
                    <a:cubicBezTo>
                      <a:pt x="4478" y="4453"/>
                      <a:pt x="4504" y="4504"/>
                      <a:pt x="4555" y="4529"/>
                    </a:cubicBezTo>
                    <a:cubicBezTo>
                      <a:pt x="4644" y="4636"/>
                      <a:pt x="4769" y="4693"/>
                      <a:pt x="4897" y="4693"/>
                    </a:cubicBezTo>
                    <a:cubicBezTo>
                      <a:pt x="4955" y="4693"/>
                      <a:pt x="5013" y="4681"/>
                      <a:pt x="5068" y="4658"/>
                    </a:cubicBezTo>
                    <a:cubicBezTo>
                      <a:pt x="5376" y="4529"/>
                      <a:pt x="5376" y="4094"/>
                      <a:pt x="5068" y="3965"/>
                    </a:cubicBezTo>
                    <a:cubicBezTo>
                      <a:pt x="5018" y="3935"/>
                      <a:pt x="4962" y="3922"/>
                      <a:pt x="4904" y="3922"/>
                    </a:cubicBezTo>
                    <a:close/>
                    <a:moveTo>
                      <a:pt x="9543" y="4424"/>
                    </a:moveTo>
                    <a:cubicBezTo>
                      <a:pt x="9154" y="4424"/>
                      <a:pt x="8716" y="4772"/>
                      <a:pt x="8863" y="5171"/>
                    </a:cubicBezTo>
                    <a:lnTo>
                      <a:pt x="8838" y="5171"/>
                    </a:lnTo>
                    <a:cubicBezTo>
                      <a:pt x="8863" y="5247"/>
                      <a:pt x="8915" y="5324"/>
                      <a:pt x="8966" y="5376"/>
                    </a:cubicBezTo>
                    <a:cubicBezTo>
                      <a:pt x="9111" y="5539"/>
                      <a:pt x="9321" y="5625"/>
                      <a:pt x="9531" y="5625"/>
                    </a:cubicBezTo>
                    <a:cubicBezTo>
                      <a:pt x="9617" y="5625"/>
                      <a:pt x="9704" y="5611"/>
                      <a:pt x="9786" y="5581"/>
                    </a:cubicBezTo>
                    <a:cubicBezTo>
                      <a:pt x="10248" y="5350"/>
                      <a:pt x="10248" y="4709"/>
                      <a:pt x="9786" y="4478"/>
                    </a:cubicBezTo>
                    <a:cubicBezTo>
                      <a:pt x="9712" y="4441"/>
                      <a:pt x="9629" y="4424"/>
                      <a:pt x="9543" y="4424"/>
                    </a:cubicBezTo>
                    <a:close/>
                    <a:moveTo>
                      <a:pt x="803" y="4566"/>
                    </a:moveTo>
                    <a:cubicBezTo>
                      <a:pt x="420" y="4566"/>
                      <a:pt x="1" y="4912"/>
                      <a:pt x="145" y="5324"/>
                    </a:cubicBezTo>
                    <a:lnTo>
                      <a:pt x="119" y="5324"/>
                    </a:lnTo>
                    <a:cubicBezTo>
                      <a:pt x="145" y="5401"/>
                      <a:pt x="196" y="5478"/>
                      <a:pt x="247" y="5530"/>
                    </a:cubicBezTo>
                    <a:cubicBezTo>
                      <a:pt x="393" y="5693"/>
                      <a:pt x="602" y="5779"/>
                      <a:pt x="812" y="5779"/>
                    </a:cubicBezTo>
                    <a:cubicBezTo>
                      <a:pt x="899" y="5779"/>
                      <a:pt x="986" y="5765"/>
                      <a:pt x="1068" y="5735"/>
                    </a:cubicBezTo>
                    <a:cubicBezTo>
                      <a:pt x="1530" y="5504"/>
                      <a:pt x="1530" y="4837"/>
                      <a:pt x="1068" y="4632"/>
                    </a:cubicBezTo>
                    <a:cubicBezTo>
                      <a:pt x="988" y="4587"/>
                      <a:pt x="896" y="4566"/>
                      <a:pt x="803" y="4566"/>
                    </a:cubicBezTo>
                    <a:close/>
                    <a:moveTo>
                      <a:pt x="15597" y="5507"/>
                    </a:moveTo>
                    <a:cubicBezTo>
                      <a:pt x="15474" y="5507"/>
                      <a:pt x="15336" y="5617"/>
                      <a:pt x="15376" y="5760"/>
                    </a:cubicBezTo>
                    <a:cubicBezTo>
                      <a:pt x="15376" y="5786"/>
                      <a:pt x="15402" y="5812"/>
                      <a:pt x="15428" y="5837"/>
                    </a:cubicBezTo>
                    <a:cubicBezTo>
                      <a:pt x="15461" y="5887"/>
                      <a:pt x="15515" y="5915"/>
                      <a:pt x="15577" y="5915"/>
                    </a:cubicBezTo>
                    <a:cubicBezTo>
                      <a:pt x="15612" y="5915"/>
                      <a:pt x="15648" y="5907"/>
                      <a:pt x="15684" y="5889"/>
                    </a:cubicBezTo>
                    <a:cubicBezTo>
                      <a:pt x="15838" y="5812"/>
                      <a:pt x="15838" y="5606"/>
                      <a:pt x="15684" y="5530"/>
                    </a:cubicBezTo>
                    <a:cubicBezTo>
                      <a:pt x="15658" y="5514"/>
                      <a:pt x="15628" y="5507"/>
                      <a:pt x="15597" y="5507"/>
                    </a:cubicBezTo>
                    <a:close/>
                    <a:moveTo>
                      <a:pt x="6804" y="5935"/>
                    </a:moveTo>
                    <a:cubicBezTo>
                      <a:pt x="6729" y="5935"/>
                      <a:pt x="6636" y="6001"/>
                      <a:pt x="6658" y="6068"/>
                    </a:cubicBezTo>
                    <a:cubicBezTo>
                      <a:pt x="6658" y="6094"/>
                      <a:pt x="6684" y="6094"/>
                      <a:pt x="6684" y="6119"/>
                    </a:cubicBezTo>
                    <a:cubicBezTo>
                      <a:pt x="6702" y="6137"/>
                      <a:pt x="6746" y="6156"/>
                      <a:pt x="6788" y="6156"/>
                    </a:cubicBezTo>
                    <a:cubicBezTo>
                      <a:pt x="6805" y="6156"/>
                      <a:pt x="6823" y="6152"/>
                      <a:pt x="6838" y="6145"/>
                    </a:cubicBezTo>
                    <a:cubicBezTo>
                      <a:pt x="6914" y="6119"/>
                      <a:pt x="6914" y="5991"/>
                      <a:pt x="6838" y="5940"/>
                    </a:cubicBezTo>
                    <a:cubicBezTo>
                      <a:pt x="6827" y="5936"/>
                      <a:pt x="6816" y="5935"/>
                      <a:pt x="6804" y="5935"/>
                    </a:cubicBezTo>
                    <a:close/>
                    <a:moveTo>
                      <a:pt x="17748" y="6091"/>
                    </a:moveTo>
                    <a:cubicBezTo>
                      <a:pt x="17360" y="6091"/>
                      <a:pt x="16922" y="6438"/>
                      <a:pt x="17069" y="6837"/>
                    </a:cubicBezTo>
                    <a:lnTo>
                      <a:pt x="17043" y="6837"/>
                    </a:lnTo>
                    <a:cubicBezTo>
                      <a:pt x="17069" y="6914"/>
                      <a:pt x="17120" y="6991"/>
                      <a:pt x="17171" y="7068"/>
                    </a:cubicBezTo>
                    <a:cubicBezTo>
                      <a:pt x="17310" y="7224"/>
                      <a:pt x="17506" y="7309"/>
                      <a:pt x="17706" y="7309"/>
                    </a:cubicBezTo>
                    <a:cubicBezTo>
                      <a:pt x="17803" y="7309"/>
                      <a:pt x="17900" y="7289"/>
                      <a:pt x="17992" y="7248"/>
                    </a:cubicBezTo>
                    <a:cubicBezTo>
                      <a:pt x="18454" y="7042"/>
                      <a:pt x="18454" y="6376"/>
                      <a:pt x="17992" y="6145"/>
                    </a:cubicBezTo>
                    <a:cubicBezTo>
                      <a:pt x="17918" y="6108"/>
                      <a:pt x="17834" y="6091"/>
                      <a:pt x="17748" y="6091"/>
                    </a:cubicBezTo>
                    <a:close/>
                    <a:moveTo>
                      <a:pt x="8075" y="7152"/>
                    </a:moveTo>
                    <a:cubicBezTo>
                      <a:pt x="8008" y="7152"/>
                      <a:pt x="7944" y="7173"/>
                      <a:pt x="7889" y="7222"/>
                    </a:cubicBezTo>
                    <a:lnTo>
                      <a:pt x="7863" y="7222"/>
                    </a:lnTo>
                    <a:cubicBezTo>
                      <a:pt x="7838" y="7248"/>
                      <a:pt x="7812" y="7273"/>
                      <a:pt x="7786" y="7324"/>
                    </a:cubicBezTo>
                    <a:cubicBezTo>
                      <a:pt x="7684" y="7504"/>
                      <a:pt x="7709" y="7709"/>
                      <a:pt x="7838" y="7837"/>
                    </a:cubicBezTo>
                    <a:cubicBezTo>
                      <a:pt x="7923" y="7914"/>
                      <a:pt x="8023" y="7948"/>
                      <a:pt x="8118" y="7948"/>
                    </a:cubicBezTo>
                    <a:cubicBezTo>
                      <a:pt x="8308" y="7948"/>
                      <a:pt x="8479" y="7812"/>
                      <a:pt x="8479" y="7607"/>
                    </a:cubicBezTo>
                    <a:cubicBezTo>
                      <a:pt x="8518" y="7372"/>
                      <a:pt x="8288" y="7152"/>
                      <a:pt x="8075" y="7152"/>
                    </a:cubicBezTo>
                    <a:close/>
                    <a:moveTo>
                      <a:pt x="4203" y="6925"/>
                    </a:moveTo>
                    <a:cubicBezTo>
                      <a:pt x="3813" y="6925"/>
                      <a:pt x="3406" y="7271"/>
                      <a:pt x="3530" y="7683"/>
                    </a:cubicBezTo>
                    <a:cubicBezTo>
                      <a:pt x="3555" y="7760"/>
                      <a:pt x="3607" y="7837"/>
                      <a:pt x="3658" y="7889"/>
                    </a:cubicBezTo>
                    <a:cubicBezTo>
                      <a:pt x="3803" y="8052"/>
                      <a:pt x="4013" y="8138"/>
                      <a:pt x="4223" y="8138"/>
                    </a:cubicBezTo>
                    <a:cubicBezTo>
                      <a:pt x="4309" y="8138"/>
                      <a:pt x="4396" y="8124"/>
                      <a:pt x="4478" y="8094"/>
                    </a:cubicBezTo>
                    <a:cubicBezTo>
                      <a:pt x="4940" y="7863"/>
                      <a:pt x="4940" y="7196"/>
                      <a:pt x="4478" y="6991"/>
                    </a:cubicBezTo>
                    <a:cubicBezTo>
                      <a:pt x="4393" y="6946"/>
                      <a:pt x="4299" y="6925"/>
                      <a:pt x="4203" y="69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93" name="Google Shape;1693;p34"/>
            <p:cNvSpPr/>
            <p:nvPr/>
          </p:nvSpPr>
          <p:spPr>
            <a:xfrm>
              <a:off x="-2054775" y="3375800"/>
              <a:ext cx="1243175" cy="1169575"/>
            </a:xfrm>
            <a:custGeom>
              <a:avLst/>
              <a:gdLst/>
              <a:ahLst/>
              <a:cxnLst/>
              <a:rect l="l" t="t" r="r" b="b"/>
              <a:pathLst>
                <a:path w="49727" h="46783" extrusionOk="0">
                  <a:moveTo>
                    <a:pt x="49209" y="0"/>
                  </a:moveTo>
                  <a:cubicBezTo>
                    <a:pt x="49160" y="0"/>
                    <a:pt x="49108" y="11"/>
                    <a:pt x="49055" y="36"/>
                  </a:cubicBezTo>
                  <a:cubicBezTo>
                    <a:pt x="34592" y="8729"/>
                    <a:pt x="14361" y="23807"/>
                    <a:pt x="180" y="46218"/>
                  </a:cubicBezTo>
                  <a:cubicBezTo>
                    <a:pt x="1" y="46449"/>
                    <a:pt x="206" y="46782"/>
                    <a:pt x="488" y="46782"/>
                  </a:cubicBezTo>
                  <a:cubicBezTo>
                    <a:pt x="616" y="46782"/>
                    <a:pt x="744" y="46705"/>
                    <a:pt x="796" y="46603"/>
                  </a:cubicBezTo>
                  <a:cubicBezTo>
                    <a:pt x="14899" y="24320"/>
                    <a:pt x="35028" y="9319"/>
                    <a:pt x="49439" y="677"/>
                  </a:cubicBezTo>
                  <a:cubicBezTo>
                    <a:pt x="49727" y="434"/>
                    <a:pt x="49519" y="0"/>
                    <a:pt x="492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4" name="Google Shape;1694;p34"/>
          <p:cNvGrpSpPr/>
          <p:nvPr/>
        </p:nvGrpSpPr>
        <p:grpSpPr>
          <a:xfrm rot="486688">
            <a:off x="-587549" y="-514382"/>
            <a:ext cx="2449221" cy="3023429"/>
            <a:chOff x="-623774" y="-350900"/>
            <a:chExt cx="2449210" cy="3023416"/>
          </a:xfrm>
        </p:grpSpPr>
        <p:grpSp>
          <p:nvGrpSpPr>
            <p:cNvPr id="1695" name="Google Shape;1695;p34"/>
            <p:cNvGrpSpPr/>
            <p:nvPr/>
          </p:nvGrpSpPr>
          <p:grpSpPr>
            <a:xfrm rot="1413719">
              <a:off x="224827" y="-308028"/>
              <a:ext cx="616248" cy="1925931"/>
              <a:chOff x="-1858600" y="2385325"/>
              <a:chExt cx="523125" cy="1635025"/>
            </a:xfrm>
          </p:grpSpPr>
          <p:sp>
            <p:nvSpPr>
              <p:cNvPr id="1696" name="Google Shape;1696;p34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34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34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34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00" name="Google Shape;1700;p34"/>
            <p:cNvGrpSpPr/>
            <p:nvPr/>
          </p:nvGrpSpPr>
          <p:grpSpPr>
            <a:xfrm rot="1413719">
              <a:off x="234082" y="-133704"/>
              <a:ext cx="1216593" cy="2128592"/>
              <a:chOff x="-1779100" y="2408800"/>
              <a:chExt cx="1032750" cy="1807075"/>
            </a:xfrm>
          </p:grpSpPr>
          <p:sp>
            <p:nvSpPr>
              <p:cNvPr id="1701" name="Google Shape;1701;p34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34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34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34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05" name="Google Shape;1705;p34"/>
            <p:cNvGrpSpPr/>
            <p:nvPr/>
          </p:nvGrpSpPr>
          <p:grpSpPr>
            <a:xfrm>
              <a:off x="-623774" y="407959"/>
              <a:ext cx="2317309" cy="2264556"/>
              <a:chOff x="-623774" y="407959"/>
              <a:chExt cx="2317309" cy="2264556"/>
            </a:xfrm>
          </p:grpSpPr>
          <p:grpSp>
            <p:nvGrpSpPr>
              <p:cNvPr id="1706" name="Google Shape;1706;p34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707" name="Google Shape;1707;p34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8" name="Google Shape;1708;p34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9" name="Google Shape;1709;p34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10" name="Google Shape;1710;p34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1" name="Google Shape;1711;p34"/>
          <p:cNvGrpSpPr/>
          <p:nvPr/>
        </p:nvGrpSpPr>
        <p:grpSpPr>
          <a:xfrm rot="-400779" flipH="1">
            <a:off x="-698500" y="2049097"/>
            <a:ext cx="2133209" cy="1673699"/>
            <a:chOff x="-2415600" y="2986400"/>
            <a:chExt cx="1943075" cy="1524659"/>
          </a:xfrm>
        </p:grpSpPr>
        <p:sp>
          <p:nvSpPr>
            <p:cNvPr id="1712" name="Google Shape;1712;p34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4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4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4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4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7" name="Google Shape;1717;p34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718" name="Google Shape;1718;p34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34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0" name="Google Shape;1720;p34"/>
          <p:cNvGrpSpPr/>
          <p:nvPr/>
        </p:nvGrpSpPr>
        <p:grpSpPr>
          <a:xfrm rot="451339" flipH="1">
            <a:off x="-195782" y="3197317"/>
            <a:ext cx="1810813" cy="1871593"/>
            <a:chOff x="334100" y="971800"/>
            <a:chExt cx="1810984" cy="1871771"/>
          </a:xfrm>
        </p:grpSpPr>
        <p:sp>
          <p:nvSpPr>
            <p:cNvPr id="1721" name="Google Shape;1721;p34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4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23" name="Google Shape;1723;p34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724" name="Google Shape;1724;p34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34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6" name="Google Shape;1726;p34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4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4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9" name="Google Shape;1729;p34"/>
          <p:cNvSpPr/>
          <p:nvPr/>
        </p:nvSpPr>
        <p:spPr>
          <a:xfrm>
            <a:off x="2118340" y="1980703"/>
            <a:ext cx="4998000" cy="2711400"/>
          </a:xfrm>
          <a:prstGeom prst="roundRect">
            <a:avLst>
              <a:gd name="adj" fmla="val 10064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0" name="Google Shape;1730;p34"/>
          <p:cNvSpPr/>
          <p:nvPr/>
        </p:nvSpPr>
        <p:spPr>
          <a:xfrm>
            <a:off x="2042115" y="1904503"/>
            <a:ext cx="4998000" cy="2711400"/>
          </a:xfrm>
          <a:prstGeom prst="roundRect">
            <a:avLst>
              <a:gd name="adj" fmla="val 10064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1" name="Google Shape;1731;p34"/>
          <p:cNvSpPr txBox="1">
            <a:spLocks noGrp="1"/>
          </p:cNvSpPr>
          <p:nvPr>
            <p:ph type="title"/>
          </p:nvPr>
        </p:nvSpPr>
        <p:spPr>
          <a:xfrm>
            <a:off x="1549900" y="535300"/>
            <a:ext cx="6044100" cy="10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grpSp>
        <p:nvGrpSpPr>
          <p:cNvPr id="1732" name="Google Shape;1732;p34"/>
          <p:cNvGrpSpPr/>
          <p:nvPr/>
        </p:nvGrpSpPr>
        <p:grpSpPr>
          <a:xfrm rot="1946306" flipH="1">
            <a:off x="6754888" y="3850544"/>
            <a:ext cx="1827637" cy="1923754"/>
            <a:chOff x="1526600" y="450800"/>
            <a:chExt cx="4540675" cy="4779475"/>
          </a:xfrm>
        </p:grpSpPr>
        <p:sp>
          <p:nvSpPr>
            <p:cNvPr id="1733" name="Google Shape;1733;p34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4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4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4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4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4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4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4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1" name="Google Shape;1741;p34"/>
          <p:cNvSpPr txBox="1"/>
          <p:nvPr/>
        </p:nvSpPr>
        <p:spPr>
          <a:xfrm>
            <a:off x="2577725" y="3666125"/>
            <a:ext cx="3988500" cy="6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CREDITS: This presentation template was created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including icons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and infographics &amp; images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42" name="Google Shape;1742;p34"/>
          <p:cNvSpPr txBox="1">
            <a:spLocks noGrp="1"/>
          </p:cNvSpPr>
          <p:nvPr>
            <p:ph type="subTitle" idx="1"/>
          </p:nvPr>
        </p:nvSpPr>
        <p:spPr>
          <a:xfrm>
            <a:off x="2237250" y="1937850"/>
            <a:ext cx="46695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" name="Google Shape;174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45" name="Google Shape;1745;p35"/>
          <p:cNvGrpSpPr/>
          <p:nvPr/>
        </p:nvGrpSpPr>
        <p:grpSpPr>
          <a:xfrm rot="963590" flipH="1">
            <a:off x="-261770" y="-757972"/>
            <a:ext cx="2643664" cy="2133532"/>
            <a:chOff x="-729163" y="3851975"/>
            <a:chExt cx="2464103" cy="1988620"/>
          </a:xfrm>
        </p:grpSpPr>
        <p:sp>
          <p:nvSpPr>
            <p:cNvPr id="1746" name="Google Shape;1746;p35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5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5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5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5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5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5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5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5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5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5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5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5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5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0" name="Google Shape;1760;p35"/>
          <p:cNvGrpSpPr/>
          <p:nvPr/>
        </p:nvGrpSpPr>
        <p:grpSpPr>
          <a:xfrm rot="3429524">
            <a:off x="-297982" y="582342"/>
            <a:ext cx="1827779" cy="1923904"/>
            <a:chOff x="1526600" y="450800"/>
            <a:chExt cx="4540675" cy="4779475"/>
          </a:xfrm>
        </p:grpSpPr>
        <p:sp>
          <p:nvSpPr>
            <p:cNvPr id="1761" name="Google Shape;1761;p35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5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5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5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5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5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5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5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9" name="Google Shape;1769;p35"/>
          <p:cNvGrpSpPr/>
          <p:nvPr/>
        </p:nvGrpSpPr>
        <p:grpSpPr>
          <a:xfrm rot="-9827298" flipH="1">
            <a:off x="-207463" y="3361067"/>
            <a:ext cx="2535050" cy="2494263"/>
            <a:chOff x="7235149" y="-718650"/>
            <a:chExt cx="3031064" cy="2982297"/>
          </a:xfrm>
        </p:grpSpPr>
        <p:grpSp>
          <p:nvGrpSpPr>
            <p:cNvPr id="1770" name="Google Shape;1770;p35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771" name="Google Shape;1771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5" name="Google Shape;1775;p35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776" name="Google Shape;1776;p3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0" name="Google Shape;1780;p35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781" name="Google Shape;1781;p35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782" name="Google Shape;1782;p35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3" name="Google Shape;1783;p35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4" name="Google Shape;1784;p35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85" name="Google Shape;1785;p35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86" name="Google Shape;1786;p35"/>
          <p:cNvGrpSpPr/>
          <p:nvPr/>
        </p:nvGrpSpPr>
        <p:grpSpPr>
          <a:xfrm rot="10424794">
            <a:off x="7872109" y="-480315"/>
            <a:ext cx="2101989" cy="1676391"/>
            <a:chOff x="-874852" y="3661982"/>
            <a:chExt cx="2044303" cy="1580085"/>
          </a:xfrm>
        </p:grpSpPr>
        <p:grpSp>
          <p:nvGrpSpPr>
            <p:cNvPr id="1787" name="Google Shape;1787;p35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1788" name="Google Shape;1788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2" name="Google Shape;1792;p35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1793" name="Google Shape;1793;p3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7" name="Google Shape;1797;p35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1798" name="Google Shape;1798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02" name="Google Shape;1802;p35"/>
          <p:cNvGrpSpPr/>
          <p:nvPr/>
        </p:nvGrpSpPr>
        <p:grpSpPr>
          <a:xfrm rot="5170076">
            <a:off x="7747652" y="3954174"/>
            <a:ext cx="1827621" cy="1923738"/>
            <a:chOff x="1526600" y="450800"/>
            <a:chExt cx="4540675" cy="4779475"/>
          </a:xfrm>
        </p:grpSpPr>
        <p:sp>
          <p:nvSpPr>
            <p:cNvPr id="1803" name="Google Shape;1803;p35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5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5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5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5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5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5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5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spTree>
      <p:nvGrpSpPr>
        <p:cNvPr id="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" name="Google Shape;1812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13" name="Google Shape;1813;p36"/>
          <p:cNvGrpSpPr/>
          <p:nvPr/>
        </p:nvGrpSpPr>
        <p:grpSpPr>
          <a:xfrm rot="-1529531" flipH="1">
            <a:off x="-954979" y="-634053"/>
            <a:ext cx="2743809" cy="2699664"/>
            <a:chOff x="7235149" y="-718650"/>
            <a:chExt cx="3031064" cy="2982297"/>
          </a:xfrm>
        </p:grpSpPr>
        <p:grpSp>
          <p:nvGrpSpPr>
            <p:cNvPr id="1814" name="Google Shape;1814;p36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815" name="Google Shape;1815;p36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6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6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6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19" name="Google Shape;1819;p36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820" name="Google Shape;1820;p36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6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6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6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24" name="Google Shape;1824;p36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825" name="Google Shape;1825;p36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826" name="Google Shape;1826;p36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7" name="Google Shape;1827;p36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8" name="Google Shape;1828;p36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29" name="Google Shape;1829;p36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30" name="Google Shape;1830;p36"/>
          <p:cNvGrpSpPr/>
          <p:nvPr/>
        </p:nvGrpSpPr>
        <p:grpSpPr>
          <a:xfrm rot="6549583">
            <a:off x="8069153" y="-193177"/>
            <a:ext cx="1855790" cy="1819886"/>
            <a:chOff x="7928300" y="-514224"/>
            <a:chExt cx="1855805" cy="1819900"/>
          </a:xfrm>
        </p:grpSpPr>
        <p:sp>
          <p:nvSpPr>
            <p:cNvPr id="1831" name="Google Shape;1831;p36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6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6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6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6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6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6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6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6"/>
            <p:cNvSpPr/>
            <p:nvPr/>
          </p:nvSpPr>
          <p:spPr>
            <a:xfrm>
              <a:off x="8681179" y="383867"/>
              <a:ext cx="1102926" cy="853276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0" name="Google Shape;1840;p36"/>
          <p:cNvGrpSpPr/>
          <p:nvPr/>
        </p:nvGrpSpPr>
        <p:grpSpPr>
          <a:xfrm rot="495391">
            <a:off x="8039094" y="971709"/>
            <a:ext cx="1916587" cy="2062600"/>
            <a:chOff x="-700138" y="3808702"/>
            <a:chExt cx="1916655" cy="2062674"/>
          </a:xfrm>
        </p:grpSpPr>
        <p:sp>
          <p:nvSpPr>
            <p:cNvPr id="1841" name="Google Shape;1841;p36"/>
            <p:cNvSpPr/>
            <p:nvPr/>
          </p:nvSpPr>
          <p:spPr>
            <a:xfrm rot="-1128775">
              <a:off x="-425908" y="4068745"/>
              <a:ext cx="1419635" cy="1616920"/>
            </a:xfrm>
            <a:custGeom>
              <a:avLst/>
              <a:gdLst/>
              <a:ahLst/>
              <a:cxnLst/>
              <a:rect l="l" t="t" r="r" b="b"/>
              <a:pathLst>
                <a:path w="39095" h="44528" extrusionOk="0">
                  <a:moveTo>
                    <a:pt x="26633" y="0"/>
                  </a:moveTo>
                  <a:cubicBezTo>
                    <a:pt x="26552" y="0"/>
                    <a:pt x="26469" y="13"/>
                    <a:pt x="26386" y="38"/>
                  </a:cubicBezTo>
                  <a:lnTo>
                    <a:pt x="0" y="8878"/>
                  </a:lnTo>
                  <a:lnTo>
                    <a:pt x="11575" y="43436"/>
                  </a:lnTo>
                  <a:cubicBezTo>
                    <a:pt x="11787" y="44097"/>
                    <a:pt x="12397" y="44528"/>
                    <a:pt x="13057" y="44528"/>
                  </a:cubicBezTo>
                  <a:cubicBezTo>
                    <a:pt x="13229" y="44528"/>
                    <a:pt x="13404" y="44499"/>
                    <a:pt x="13577" y="44437"/>
                  </a:cubicBezTo>
                  <a:lnTo>
                    <a:pt x="38494" y="36097"/>
                  </a:lnTo>
                  <a:cubicBezTo>
                    <a:pt x="38861" y="35964"/>
                    <a:pt x="39095" y="35530"/>
                    <a:pt x="38961" y="35130"/>
                  </a:cubicBezTo>
                  <a:lnTo>
                    <a:pt x="27386" y="538"/>
                  </a:lnTo>
                  <a:cubicBezTo>
                    <a:pt x="27279" y="215"/>
                    <a:pt x="26975" y="0"/>
                    <a:pt x="26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6"/>
            <p:cNvSpPr/>
            <p:nvPr/>
          </p:nvSpPr>
          <p:spPr>
            <a:xfrm rot="-1128775">
              <a:off x="-474625" y="3993204"/>
              <a:ext cx="1414805" cy="1633006"/>
            </a:xfrm>
            <a:custGeom>
              <a:avLst/>
              <a:gdLst/>
              <a:ahLst/>
              <a:cxnLst/>
              <a:rect l="l" t="t" r="r" b="b"/>
              <a:pathLst>
                <a:path w="38962" h="44971" extrusionOk="0">
                  <a:moveTo>
                    <a:pt x="26500" y="0"/>
                  </a:moveTo>
                  <a:cubicBezTo>
                    <a:pt x="26418" y="0"/>
                    <a:pt x="26335" y="12"/>
                    <a:pt x="26252" y="38"/>
                  </a:cubicBezTo>
                  <a:lnTo>
                    <a:pt x="867" y="8544"/>
                  </a:lnTo>
                  <a:cubicBezTo>
                    <a:pt x="300" y="8744"/>
                    <a:pt x="0" y="9345"/>
                    <a:pt x="200" y="9912"/>
                  </a:cubicBezTo>
                  <a:lnTo>
                    <a:pt x="11942" y="44970"/>
                  </a:lnTo>
                  <a:lnTo>
                    <a:pt x="38327" y="36131"/>
                  </a:lnTo>
                  <a:cubicBezTo>
                    <a:pt x="38761" y="35997"/>
                    <a:pt x="38961" y="35563"/>
                    <a:pt x="38828" y="35163"/>
                  </a:cubicBezTo>
                  <a:lnTo>
                    <a:pt x="27253" y="538"/>
                  </a:lnTo>
                  <a:cubicBezTo>
                    <a:pt x="27145" y="215"/>
                    <a:pt x="26841" y="0"/>
                    <a:pt x="26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6"/>
            <p:cNvSpPr/>
            <p:nvPr/>
          </p:nvSpPr>
          <p:spPr>
            <a:xfrm rot="-1128775">
              <a:off x="411142" y="5063464"/>
              <a:ext cx="300449" cy="167182"/>
            </a:xfrm>
            <a:custGeom>
              <a:avLst/>
              <a:gdLst/>
              <a:ahLst/>
              <a:cxnLst/>
              <a:rect l="l" t="t" r="r" b="b"/>
              <a:pathLst>
                <a:path w="8274" h="4604" fill="none" extrusionOk="0">
                  <a:moveTo>
                    <a:pt x="835" y="1935"/>
                  </a:moveTo>
                  <a:lnTo>
                    <a:pt x="6539" y="0"/>
                  </a:lnTo>
                  <a:moveTo>
                    <a:pt x="1" y="3202"/>
                  </a:moveTo>
                  <a:lnTo>
                    <a:pt x="7973" y="534"/>
                  </a:lnTo>
                  <a:moveTo>
                    <a:pt x="335" y="4103"/>
                  </a:moveTo>
                  <a:lnTo>
                    <a:pt x="8274" y="1435"/>
                  </a:lnTo>
                  <a:moveTo>
                    <a:pt x="1736" y="4603"/>
                  </a:moveTo>
                  <a:lnTo>
                    <a:pt x="7440" y="270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6"/>
            <p:cNvSpPr/>
            <p:nvPr/>
          </p:nvSpPr>
          <p:spPr>
            <a:xfrm rot="-1128775">
              <a:off x="206184" y="5200882"/>
              <a:ext cx="918160" cy="352049"/>
            </a:xfrm>
            <a:custGeom>
              <a:avLst/>
              <a:gdLst/>
              <a:ahLst/>
              <a:cxnLst/>
              <a:rect l="l" t="t" r="r" b="b"/>
              <a:pathLst>
                <a:path w="25285" h="9695" extrusionOk="0">
                  <a:moveTo>
                    <a:pt x="24884" y="1"/>
                  </a:moveTo>
                  <a:lnTo>
                    <a:pt x="0" y="8340"/>
                  </a:lnTo>
                  <a:lnTo>
                    <a:pt x="267" y="9107"/>
                  </a:lnTo>
                  <a:cubicBezTo>
                    <a:pt x="371" y="9473"/>
                    <a:pt x="700" y="9695"/>
                    <a:pt x="1061" y="9695"/>
                  </a:cubicBezTo>
                  <a:cubicBezTo>
                    <a:pt x="1162" y="9695"/>
                    <a:pt x="1266" y="9678"/>
                    <a:pt x="1368" y="9641"/>
                  </a:cubicBezTo>
                  <a:lnTo>
                    <a:pt x="24618" y="1869"/>
                  </a:lnTo>
                  <a:cubicBezTo>
                    <a:pt x="25051" y="1736"/>
                    <a:pt x="25285" y="1235"/>
                    <a:pt x="25151" y="835"/>
                  </a:cubicBezTo>
                  <a:lnTo>
                    <a:pt x="24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6"/>
            <p:cNvSpPr/>
            <p:nvPr/>
          </p:nvSpPr>
          <p:spPr>
            <a:xfrm rot="-1128775">
              <a:off x="-404925" y="4413984"/>
              <a:ext cx="539022" cy="1345775"/>
            </a:xfrm>
            <a:custGeom>
              <a:avLst/>
              <a:gdLst/>
              <a:ahLst/>
              <a:cxnLst/>
              <a:rect l="l" t="t" r="r" b="b"/>
              <a:pathLst>
                <a:path w="14844" h="37061" extrusionOk="0">
                  <a:moveTo>
                    <a:pt x="2769" y="0"/>
                  </a:moveTo>
                  <a:lnTo>
                    <a:pt x="867" y="634"/>
                  </a:lnTo>
                  <a:cubicBezTo>
                    <a:pt x="300" y="834"/>
                    <a:pt x="0" y="1435"/>
                    <a:pt x="200" y="2002"/>
                  </a:cubicBezTo>
                  <a:lnTo>
                    <a:pt x="11942" y="37060"/>
                  </a:lnTo>
                  <a:lnTo>
                    <a:pt x="14844" y="36093"/>
                  </a:lnTo>
                  <a:lnTo>
                    <a:pt x="27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6"/>
            <p:cNvSpPr/>
            <p:nvPr/>
          </p:nvSpPr>
          <p:spPr>
            <a:xfrm rot="-1128775">
              <a:off x="-276077" y="4234377"/>
              <a:ext cx="661395" cy="495483"/>
            </a:xfrm>
            <a:custGeom>
              <a:avLst/>
              <a:gdLst/>
              <a:ahLst/>
              <a:cxnLst/>
              <a:rect l="l" t="t" r="r" b="b"/>
              <a:pathLst>
                <a:path w="18214" h="13645" fill="none" extrusionOk="0">
                  <a:moveTo>
                    <a:pt x="18214" y="7373"/>
                  </a:moveTo>
                  <a:lnTo>
                    <a:pt x="16045" y="935"/>
                  </a:lnTo>
                  <a:cubicBezTo>
                    <a:pt x="15278" y="1202"/>
                    <a:pt x="14444" y="802"/>
                    <a:pt x="14177" y="1"/>
                  </a:cubicBezTo>
                  <a:lnTo>
                    <a:pt x="935" y="4437"/>
                  </a:lnTo>
                  <a:cubicBezTo>
                    <a:pt x="1201" y="5205"/>
                    <a:pt x="801" y="6039"/>
                    <a:pt x="1" y="6305"/>
                  </a:cubicBezTo>
                  <a:lnTo>
                    <a:pt x="2169" y="12743"/>
                  </a:lnTo>
                  <a:cubicBezTo>
                    <a:pt x="2936" y="12477"/>
                    <a:pt x="3770" y="12877"/>
                    <a:pt x="4037" y="13644"/>
                  </a:cubicBezTo>
                  <a:lnTo>
                    <a:pt x="17280" y="9241"/>
                  </a:lnTo>
                  <a:cubicBezTo>
                    <a:pt x="17013" y="8440"/>
                    <a:pt x="17413" y="7606"/>
                    <a:pt x="18214" y="737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6"/>
            <p:cNvSpPr/>
            <p:nvPr/>
          </p:nvSpPr>
          <p:spPr>
            <a:xfrm rot="-1128775">
              <a:off x="201603" y="5203043"/>
              <a:ext cx="909699" cy="322237"/>
            </a:xfrm>
            <a:custGeom>
              <a:avLst/>
              <a:gdLst/>
              <a:ahLst/>
              <a:cxnLst/>
              <a:rect l="l" t="t" r="r" b="b"/>
              <a:pathLst>
                <a:path w="25052" h="8874" extrusionOk="0">
                  <a:moveTo>
                    <a:pt x="24884" y="1"/>
                  </a:moveTo>
                  <a:lnTo>
                    <a:pt x="0" y="8340"/>
                  </a:lnTo>
                  <a:lnTo>
                    <a:pt x="200" y="8874"/>
                  </a:lnTo>
                  <a:lnTo>
                    <a:pt x="25051" y="568"/>
                  </a:lnTo>
                  <a:lnTo>
                    <a:pt x="248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6"/>
            <p:cNvSpPr/>
            <p:nvPr/>
          </p:nvSpPr>
          <p:spPr>
            <a:xfrm rot="-1128775">
              <a:off x="222822" y="5233880"/>
              <a:ext cx="902437" cy="311343"/>
            </a:xfrm>
            <a:custGeom>
              <a:avLst/>
              <a:gdLst/>
              <a:ahLst/>
              <a:cxnLst/>
              <a:rect l="l" t="t" r="r" b="b"/>
              <a:pathLst>
                <a:path w="24852" h="8574" extrusionOk="0">
                  <a:moveTo>
                    <a:pt x="24852" y="0"/>
                  </a:moveTo>
                  <a:lnTo>
                    <a:pt x="1" y="8340"/>
                  </a:lnTo>
                  <a:cubicBezTo>
                    <a:pt x="34" y="8406"/>
                    <a:pt x="134" y="8506"/>
                    <a:pt x="201" y="8573"/>
                  </a:cubicBezTo>
                  <a:lnTo>
                    <a:pt x="24818" y="334"/>
                  </a:lnTo>
                  <a:cubicBezTo>
                    <a:pt x="24852" y="200"/>
                    <a:pt x="24852" y="100"/>
                    <a:pt x="24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6"/>
            <p:cNvSpPr/>
            <p:nvPr/>
          </p:nvSpPr>
          <p:spPr>
            <a:xfrm rot="-1128775">
              <a:off x="421575" y="5546080"/>
              <a:ext cx="96954" cy="205964"/>
            </a:xfrm>
            <a:custGeom>
              <a:avLst/>
              <a:gdLst/>
              <a:ahLst/>
              <a:cxnLst/>
              <a:rect l="l" t="t" r="r" b="b"/>
              <a:pathLst>
                <a:path w="2670" h="5672" extrusionOk="0">
                  <a:moveTo>
                    <a:pt x="901" y="1"/>
                  </a:moveTo>
                  <a:lnTo>
                    <a:pt x="1" y="301"/>
                  </a:lnTo>
                  <a:lnTo>
                    <a:pt x="1769" y="5672"/>
                  </a:lnTo>
                  <a:lnTo>
                    <a:pt x="2002" y="4871"/>
                  </a:lnTo>
                  <a:lnTo>
                    <a:pt x="2669" y="537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0" name="Google Shape;1850;p36"/>
          <p:cNvGrpSpPr/>
          <p:nvPr/>
        </p:nvGrpSpPr>
        <p:grpSpPr>
          <a:xfrm rot="1625577">
            <a:off x="-734614" y="3481965"/>
            <a:ext cx="1810844" cy="1871626"/>
            <a:chOff x="334100" y="971800"/>
            <a:chExt cx="1810984" cy="1871771"/>
          </a:xfrm>
        </p:grpSpPr>
        <p:sp>
          <p:nvSpPr>
            <p:cNvPr id="1851" name="Google Shape;1851;p36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6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53" name="Google Shape;1853;p36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854" name="Google Shape;1854;p36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6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56" name="Google Shape;1856;p36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6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6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9" name="Google Shape;1859;p36"/>
          <p:cNvGrpSpPr/>
          <p:nvPr/>
        </p:nvGrpSpPr>
        <p:grpSpPr>
          <a:xfrm rot="-6973059">
            <a:off x="7416467" y="3716414"/>
            <a:ext cx="1617325" cy="2466075"/>
            <a:chOff x="7518282" y="2373612"/>
            <a:chExt cx="1544209" cy="2355088"/>
          </a:xfrm>
        </p:grpSpPr>
        <p:sp>
          <p:nvSpPr>
            <p:cNvPr id="1860" name="Google Shape;1860;p36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6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6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6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6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6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6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6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3"/>
          <p:cNvGrpSpPr/>
          <p:nvPr/>
        </p:nvGrpSpPr>
        <p:grpSpPr>
          <a:xfrm rot="5170076">
            <a:off x="7747652" y="3954174"/>
            <a:ext cx="1827621" cy="1923738"/>
            <a:chOff x="1526600" y="450800"/>
            <a:chExt cx="4540675" cy="4779475"/>
          </a:xfrm>
        </p:grpSpPr>
        <p:sp>
          <p:nvSpPr>
            <p:cNvPr id="63" name="Google Shape;63;p3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3"/>
          <p:cNvGrpSpPr/>
          <p:nvPr/>
        </p:nvGrpSpPr>
        <p:grpSpPr>
          <a:xfrm rot="-400487" flipH="1">
            <a:off x="42518" y="-68346"/>
            <a:ext cx="2281869" cy="1790499"/>
            <a:chOff x="-2415600" y="2986400"/>
            <a:chExt cx="1943075" cy="1524659"/>
          </a:xfrm>
        </p:grpSpPr>
        <p:sp>
          <p:nvSpPr>
            <p:cNvPr id="72" name="Google Shape;72;p3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" name="Google Shape;77;p3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78" name="Google Shape;78;p3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" name="Google Shape;80;p3"/>
          <p:cNvGrpSpPr/>
          <p:nvPr/>
        </p:nvGrpSpPr>
        <p:grpSpPr>
          <a:xfrm rot="-135829">
            <a:off x="-544391" y="-250237"/>
            <a:ext cx="1810949" cy="1871734"/>
            <a:chOff x="334100" y="971800"/>
            <a:chExt cx="1810984" cy="1871771"/>
          </a:xfrm>
        </p:grpSpPr>
        <p:sp>
          <p:nvSpPr>
            <p:cNvPr id="81" name="Google Shape;81;p3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83;p3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84" name="Google Shape;84;p3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" name="Google Shape;86;p3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3"/>
          <p:cNvGrpSpPr/>
          <p:nvPr/>
        </p:nvGrpSpPr>
        <p:grpSpPr>
          <a:xfrm>
            <a:off x="7235149" y="-718650"/>
            <a:ext cx="3031064" cy="2982297"/>
            <a:chOff x="7235149" y="-718650"/>
            <a:chExt cx="3031064" cy="2982297"/>
          </a:xfrm>
        </p:grpSpPr>
        <p:grpSp>
          <p:nvGrpSpPr>
            <p:cNvPr id="90" name="Google Shape;90;p3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3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96" name="Google Shape;96;p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3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01" name="Google Shape;101;p3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02" name="Google Shape;102;p3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" name="Google Shape;103;p3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" name="Google Shape;104;p3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5" name="Google Shape;105;p3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" name="Google Shape;106;p3"/>
          <p:cNvGrpSpPr/>
          <p:nvPr/>
        </p:nvGrpSpPr>
        <p:grpSpPr>
          <a:xfrm>
            <a:off x="-874852" y="3661982"/>
            <a:ext cx="2044303" cy="1580085"/>
            <a:chOff x="-874852" y="3661982"/>
            <a:chExt cx="2044303" cy="1580085"/>
          </a:xfrm>
        </p:grpSpPr>
        <p:grpSp>
          <p:nvGrpSpPr>
            <p:cNvPr id="107" name="Google Shape;107;p3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112;p3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113" name="Google Shape;113;p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7" name="Google Shape;117;p3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118" name="Google Shape;118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2009250" y="2450500"/>
            <a:ext cx="51255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3" name="Google Shape;123;p3"/>
          <p:cNvSpPr txBox="1">
            <a:spLocks noGrp="1"/>
          </p:cNvSpPr>
          <p:nvPr>
            <p:ph type="title" idx="2" hasCustomPrompt="1"/>
          </p:nvPr>
        </p:nvSpPr>
        <p:spPr>
          <a:xfrm>
            <a:off x="4137450" y="778950"/>
            <a:ext cx="8691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3"/>
          <p:cNvSpPr txBox="1">
            <a:spLocks noGrp="1"/>
          </p:cNvSpPr>
          <p:nvPr>
            <p:ph type="subTitle" idx="1"/>
          </p:nvPr>
        </p:nvSpPr>
        <p:spPr>
          <a:xfrm>
            <a:off x="3076800" y="3172600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" name="Google Shape;563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4" name="Google Shape;564;p13"/>
          <p:cNvGrpSpPr/>
          <p:nvPr/>
        </p:nvGrpSpPr>
        <p:grpSpPr>
          <a:xfrm>
            <a:off x="-700138" y="3808702"/>
            <a:ext cx="1916655" cy="2062674"/>
            <a:chOff x="-700138" y="3808702"/>
            <a:chExt cx="1916655" cy="2062674"/>
          </a:xfrm>
        </p:grpSpPr>
        <p:sp>
          <p:nvSpPr>
            <p:cNvPr id="565" name="Google Shape;565;p13"/>
            <p:cNvSpPr/>
            <p:nvPr/>
          </p:nvSpPr>
          <p:spPr>
            <a:xfrm rot="-1128775">
              <a:off x="-425908" y="4068745"/>
              <a:ext cx="1419635" cy="1616920"/>
            </a:xfrm>
            <a:custGeom>
              <a:avLst/>
              <a:gdLst/>
              <a:ahLst/>
              <a:cxnLst/>
              <a:rect l="l" t="t" r="r" b="b"/>
              <a:pathLst>
                <a:path w="39095" h="44528" extrusionOk="0">
                  <a:moveTo>
                    <a:pt x="26633" y="0"/>
                  </a:moveTo>
                  <a:cubicBezTo>
                    <a:pt x="26552" y="0"/>
                    <a:pt x="26469" y="13"/>
                    <a:pt x="26386" y="38"/>
                  </a:cubicBezTo>
                  <a:lnTo>
                    <a:pt x="0" y="8878"/>
                  </a:lnTo>
                  <a:lnTo>
                    <a:pt x="11575" y="43436"/>
                  </a:lnTo>
                  <a:cubicBezTo>
                    <a:pt x="11787" y="44097"/>
                    <a:pt x="12397" y="44528"/>
                    <a:pt x="13057" y="44528"/>
                  </a:cubicBezTo>
                  <a:cubicBezTo>
                    <a:pt x="13229" y="44528"/>
                    <a:pt x="13404" y="44499"/>
                    <a:pt x="13577" y="44437"/>
                  </a:cubicBezTo>
                  <a:lnTo>
                    <a:pt x="38494" y="36097"/>
                  </a:lnTo>
                  <a:cubicBezTo>
                    <a:pt x="38861" y="35964"/>
                    <a:pt x="39095" y="35530"/>
                    <a:pt x="38961" y="35130"/>
                  </a:cubicBezTo>
                  <a:lnTo>
                    <a:pt x="27386" y="538"/>
                  </a:lnTo>
                  <a:cubicBezTo>
                    <a:pt x="27279" y="215"/>
                    <a:pt x="26975" y="0"/>
                    <a:pt x="26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3"/>
            <p:cNvSpPr/>
            <p:nvPr/>
          </p:nvSpPr>
          <p:spPr>
            <a:xfrm rot="-1128775">
              <a:off x="-474625" y="3993204"/>
              <a:ext cx="1414805" cy="1633006"/>
            </a:xfrm>
            <a:custGeom>
              <a:avLst/>
              <a:gdLst/>
              <a:ahLst/>
              <a:cxnLst/>
              <a:rect l="l" t="t" r="r" b="b"/>
              <a:pathLst>
                <a:path w="38962" h="44971" extrusionOk="0">
                  <a:moveTo>
                    <a:pt x="26500" y="0"/>
                  </a:moveTo>
                  <a:cubicBezTo>
                    <a:pt x="26418" y="0"/>
                    <a:pt x="26335" y="12"/>
                    <a:pt x="26252" y="38"/>
                  </a:cubicBezTo>
                  <a:lnTo>
                    <a:pt x="867" y="8544"/>
                  </a:lnTo>
                  <a:cubicBezTo>
                    <a:pt x="300" y="8744"/>
                    <a:pt x="0" y="9345"/>
                    <a:pt x="200" y="9912"/>
                  </a:cubicBezTo>
                  <a:lnTo>
                    <a:pt x="11942" y="44970"/>
                  </a:lnTo>
                  <a:lnTo>
                    <a:pt x="38327" y="36131"/>
                  </a:lnTo>
                  <a:cubicBezTo>
                    <a:pt x="38761" y="35997"/>
                    <a:pt x="38961" y="35563"/>
                    <a:pt x="38828" y="35163"/>
                  </a:cubicBezTo>
                  <a:lnTo>
                    <a:pt x="27253" y="538"/>
                  </a:lnTo>
                  <a:cubicBezTo>
                    <a:pt x="27145" y="215"/>
                    <a:pt x="26841" y="0"/>
                    <a:pt x="26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3"/>
            <p:cNvSpPr/>
            <p:nvPr/>
          </p:nvSpPr>
          <p:spPr>
            <a:xfrm rot="-1128775">
              <a:off x="411142" y="5063464"/>
              <a:ext cx="300449" cy="167182"/>
            </a:xfrm>
            <a:custGeom>
              <a:avLst/>
              <a:gdLst/>
              <a:ahLst/>
              <a:cxnLst/>
              <a:rect l="l" t="t" r="r" b="b"/>
              <a:pathLst>
                <a:path w="8274" h="4604" fill="none" extrusionOk="0">
                  <a:moveTo>
                    <a:pt x="835" y="1935"/>
                  </a:moveTo>
                  <a:lnTo>
                    <a:pt x="6539" y="0"/>
                  </a:lnTo>
                  <a:moveTo>
                    <a:pt x="1" y="3202"/>
                  </a:moveTo>
                  <a:lnTo>
                    <a:pt x="7973" y="534"/>
                  </a:lnTo>
                  <a:moveTo>
                    <a:pt x="335" y="4103"/>
                  </a:moveTo>
                  <a:lnTo>
                    <a:pt x="8274" y="1435"/>
                  </a:lnTo>
                  <a:moveTo>
                    <a:pt x="1736" y="4603"/>
                  </a:moveTo>
                  <a:lnTo>
                    <a:pt x="7440" y="270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3"/>
            <p:cNvSpPr/>
            <p:nvPr/>
          </p:nvSpPr>
          <p:spPr>
            <a:xfrm rot="-1128775">
              <a:off x="206184" y="5200882"/>
              <a:ext cx="918160" cy="352049"/>
            </a:xfrm>
            <a:custGeom>
              <a:avLst/>
              <a:gdLst/>
              <a:ahLst/>
              <a:cxnLst/>
              <a:rect l="l" t="t" r="r" b="b"/>
              <a:pathLst>
                <a:path w="25285" h="9695" extrusionOk="0">
                  <a:moveTo>
                    <a:pt x="24884" y="1"/>
                  </a:moveTo>
                  <a:lnTo>
                    <a:pt x="0" y="8340"/>
                  </a:lnTo>
                  <a:lnTo>
                    <a:pt x="267" y="9107"/>
                  </a:lnTo>
                  <a:cubicBezTo>
                    <a:pt x="371" y="9473"/>
                    <a:pt x="700" y="9695"/>
                    <a:pt x="1061" y="9695"/>
                  </a:cubicBezTo>
                  <a:cubicBezTo>
                    <a:pt x="1162" y="9695"/>
                    <a:pt x="1266" y="9678"/>
                    <a:pt x="1368" y="9641"/>
                  </a:cubicBezTo>
                  <a:lnTo>
                    <a:pt x="24618" y="1869"/>
                  </a:lnTo>
                  <a:cubicBezTo>
                    <a:pt x="25051" y="1736"/>
                    <a:pt x="25285" y="1235"/>
                    <a:pt x="25151" y="835"/>
                  </a:cubicBezTo>
                  <a:lnTo>
                    <a:pt x="24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3"/>
            <p:cNvSpPr/>
            <p:nvPr/>
          </p:nvSpPr>
          <p:spPr>
            <a:xfrm rot="-1128775">
              <a:off x="-404925" y="4413984"/>
              <a:ext cx="539022" cy="1345775"/>
            </a:xfrm>
            <a:custGeom>
              <a:avLst/>
              <a:gdLst/>
              <a:ahLst/>
              <a:cxnLst/>
              <a:rect l="l" t="t" r="r" b="b"/>
              <a:pathLst>
                <a:path w="14844" h="37061" extrusionOk="0">
                  <a:moveTo>
                    <a:pt x="2769" y="0"/>
                  </a:moveTo>
                  <a:lnTo>
                    <a:pt x="867" y="634"/>
                  </a:lnTo>
                  <a:cubicBezTo>
                    <a:pt x="300" y="834"/>
                    <a:pt x="0" y="1435"/>
                    <a:pt x="200" y="2002"/>
                  </a:cubicBezTo>
                  <a:lnTo>
                    <a:pt x="11942" y="37060"/>
                  </a:lnTo>
                  <a:lnTo>
                    <a:pt x="14844" y="36093"/>
                  </a:lnTo>
                  <a:lnTo>
                    <a:pt x="27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3"/>
            <p:cNvSpPr/>
            <p:nvPr/>
          </p:nvSpPr>
          <p:spPr>
            <a:xfrm rot="-1128775">
              <a:off x="-276077" y="4234377"/>
              <a:ext cx="661395" cy="495483"/>
            </a:xfrm>
            <a:custGeom>
              <a:avLst/>
              <a:gdLst/>
              <a:ahLst/>
              <a:cxnLst/>
              <a:rect l="l" t="t" r="r" b="b"/>
              <a:pathLst>
                <a:path w="18214" h="13645" fill="none" extrusionOk="0">
                  <a:moveTo>
                    <a:pt x="18214" y="7373"/>
                  </a:moveTo>
                  <a:lnTo>
                    <a:pt x="16045" y="935"/>
                  </a:lnTo>
                  <a:cubicBezTo>
                    <a:pt x="15278" y="1202"/>
                    <a:pt x="14444" y="802"/>
                    <a:pt x="14177" y="1"/>
                  </a:cubicBezTo>
                  <a:lnTo>
                    <a:pt x="935" y="4437"/>
                  </a:lnTo>
                  <a:cubicBezTo>
                    <a:pt x="1201" y="5205"/>
                    <a:pt x="801" y="6039"/>
                    <a:pt x="1" y="6305"/>
                  </a:cubicBezTo>
                  <a:lnTo>
                    <a:pt x="2169" y="12743"/>
                  </a:lnTo>
                  <a:cubicBezTo>
                    <a:pt x="2936" y="12477"/>
                    <a:pt x="3770" y="12877"/>
                    <a:pt x="4037" y="13644"/>
                  </a:cubicBezTo>
                  <a:lnTo>
                    <a:pt x="17280" y="9241"/>
                  </a:lnTo>
                  <a:cubicBezTo>
                    <a:pt x="17013" y="8440"/>
                    <a:pt x="17413" y="7606"/>
                    <a:pt x="18214" y="737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3"/>
            <p:cNvSpPr/>
            <p:nvPr/>
          </p:nvSpPr>
          <p:spPr>
            <a:xfrm rot="-1128775">
              <a:off x="201603" y="5203043"/>
              <a:ext cx="909699" cy="322237"/>
            </a:xfrm>
            <a:custGeom>
              <a:avLst/>
              <a:gdLst/>
              <a:ahLst/>
              <a:cxnLst/>
              <a:rect l="l" t="t" r="r" b="b"/>
              <a:pathLst>
                <a:path w="25052" h="8874" extrusionOk="0">
                  <a:moveTo>
                    <a:pt x="24884" y="1"/>
                  </a:moveTo>
                  <a:lnTo>
                    <a:pt x="0" y="8340"/>
                  </a:lnTo>
                  <a:lnTo>
                    <a:pt x="200" y="8874"/>
                  </a:lnTo>
                  <a:lnTo>
                    <a:pt x="25051" y="568"/>
                  </a:lnTo>
                  <a:lnTo>
                    <a:pt x="248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3"/>
            <p:cNvSpPr/>
            <p:nvPr/>
          </p:nvSpPr>
          <p:spPr>
            <a:xfrm rot="-1128775">
              <a:off x="222822" y="5233880"/>
              <a:ext cx="902437" cy="311343"/>
            </a:xfrm>
            <a:custGeom>
              <a:avLst/>
              <a:gdLst/>
              <a:ahLst/>
              <a:cxnLst/>
              <a:rect l="l" t="t" r="r" b="b"/>
              <a:pathLst>
                <a:path w="24852" h="8574" extrusionOk="0">
                  <a:moveTo>
                    <a:pt x="24852" y="0"/>
                  </a:moveTo>
                  <a:lnTo>
                    <a:pt x="1" y="8340"/>
                  </a:lnTo>
                  <a:cubicBezTo>
                    <a:pt x="34" y="8406"/>
                    <a:pt x="134" y="8506"/>
                    <a:pt x="201" y="8573"/>
                  </a:cubicBezTo>
                  <a:lnTo>
                    <a:pt x="24818" y="334"/>
                  </a:lnTo>
                  <a:cubicBezTo>
                    <a:pt x="24852" y="200"/>
                    <a:pt x="24852" y="100"/>
                    <a:pt x="24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3"/>
            <p:cNvSpPr/>
            <p:nvPr/>
          </p:nvSpPr>
          <p:spPr>
            <a:xfrm rot="-1128775">
              <a:off x="421575" y="5546080"/>
              <a:ext cx="96954" cy="205964"/>
            </a:xfrm>
            <a:custGeom>
              <a:avLst/>
              <a:gdLst/>
              <a:ahLst/>
              <a:cxnLst/>
              <a:rect l="l" t="t" r="r" b="b"/>
              <a:pathLst>
                <a:path w="2670" h="5672" extrusionOk="0">
                  <a:moveTo>
                    <a:pt x="901" y="1"/>
                  </a:moveTo>
                  <a:lnTo>
                    <a:pt x="1" y="301"/>
                  </a:lnTo>
                  <a:lnTo>
                    <a:pt x="1769" y="5672"/>
                  </a:lnTo>
                  <a:lnTo>
                    <a:pt x="2002" y="4871"/>
                  </a:lnTo>
                  <a:lnTo>
                    <a:pt x="2669" y="537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4" name="Google Shape;574;p13"/>
          <p:cNvGrpSpPr/>
          <p:nvPr/>
        </p:nvGrpSpPr>
        <p:grpSpPr>
          <a:xfrm rot="6373967">
            <a:off x="-158594" y="-752502"/>
            <a:ext cx="1449120" cy="2118382"/>
            <a:chOff x="-2055400" y="2385325"/>
            <a:chExt cx="1520600" cy="2222875"/>
          </a:xfrm>
        </p:grpSpPr>
        <p:grpSp>
          <p:nvGrpSpPr>
            <p:cNvPr id="575" name="Google Shape;575;p13"/>
            <p:cNvGrpSpPr/>
            <p:nvPr/>
          </p:nvGrpSpPr>
          <p:grpSpPr>
            <a:xfrm>
              <a:off x="-1858600" y="2385325"/>
              <a:ext cx="523125" cy="1635025"/>
              <a:chOff x="-1858600" y="2385325"/>
              <a:chExt cx="523125" cy="1635025"/>
            </a:xfrm>
          </p:grpSpPr>
          <p:sp>
            <p:nvSpPr>
              <p:cNvPr id="576" name="Google Shape;576;p1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1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1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1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0" name="Google Shape;580;p13"/>
            <p:cNvGrpSpPr/>
            <p:nvPr/>
          </p:nvGrpSpPr>
          <p:grpSpPr>
            <a:xfrm>
              <a:off x="-1779100" y="2408800"/>
              <a:ext cx="1032750" cy="1807075"/>
              <a:chOff x="-1779100" y="2408800"/>
              <a:chExt cx="1032750" cy="1807075"/>
            </a:xfrm>
          </p:grpSpPr>
          <p:sp>
            <p:nvSpPr>
              <p:cNvPr id="581" name="Google Shape;581;p1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1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1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1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5" name="Google Shape;585;p13"/>
            <p:cNvGrpSpPr/>
            <p:nvPr/>
          </p:nvGrpSpPr>
          <p:grpSpPr>
            <a:xfrm>
              <a:off x="-2055400" y="3174000"/>
              <a:ext cx="1520600" cy="1434200"/>
              <a:chOff x="-2055400" y="3174000"/>
              <a:chExt cx="1520600" cy="1434200"/>
            </a:xfrm>
          </p:grpSpPr>
          <p:sp>
            <p:nvSpPr>
              <p:cNvPr id="586" name="Google Shape;586;p13"/>
              <p:cNvSpPr/>
              <p:nvPr/>
            </p:nvSpPr>
            <p:spPr>
              <a:xfrm>
                <a:off x="-2007975" y="3215025"/>
                <a:ext cx="1473175" cy="1393175"/>
              </a:xfrm>
              <a:custGeom>
                <a:avLst/>
                <a:gdLst/>
                <a:ahLst/>
                <a:cxnLst/>
                <a:rect l="l" t="t" r="r" b="b"/>
                <a:pathLst>
                  <a:path w="58927" h="55727" extrusionOk="0">
                    <a:moveTo>
                      <a:pt x="49062" y="0"/>
                    </a:moveTo>
                    <a:cubicBezTo>
                      <a:pt x="48551" y="0"/>
                      <a:pt x="48041" y="36"/>
                      <a:pt x="47542" y="108"/>
                    </a:cubicBezTo>
                    <a:cubicBezTo>
                      <a:pt x="43618" y="698"/>
                      <a:pt x="40182" y="3005"/>
                      <a:pt x="37054" y="5441"/>
                    </a:cubicBezTo>
                    <a:cubicBezTo>
                      <a:pt x="28669" y="11980"/>
                      <a:pt x="21566" y="19955"/>
                      <a:pt x="15489" y="28674"/>
                    </a:cubicBezTo>
                    <a:cubicBezTo>
                      <a:pt x="13386" y="31725"/>
                      <a:pt x="11591" y="33828"/>
                      <a:pt x="9309" y="36725"/>
                    </a:cubicBezTo>
                    <a:cubicBezTo>
                      <a:pt x="4366" y="43026"/>
                      <a:pt x="2390" y="53266"/>
                      <a:pt x="9" y="55718"/>
                    </a:cubicBezTo>
                    <a:lnTo>
                      <a:pt x="9" y="55718"/>
                    </a:lnTo>
                    <a:cubicBezTo>
                      <a:pt x="12574" y="42822"/>
                      <a:pt x="31237" y="29697"/>
                      <a:pt x="46849" y="20724"/>
                    </a:cubicBezTo>
                    <a:cubicBezTo>
                      <a:pt x="49901" y="18981"/>
                      <a:pt x="53055" y="17237"/>
                      <a:pt x="55363" y="14596"/>
                    </a:cubicBezTo>
                    <a:cubicBezTo>
                      <a:pt x="57645" y="11955"/>
                      <a:pt x="58927" y="8083"/>
                      <a:pt x="57542" y="4852"/>
                    </a:cubicBezTo>
                    <a:cubicBezTo>
                      <a:pt x="56177" y="1674"/>
                      <a:pt x="52567" y="0"/>
                      <a:pt x="49062" y="0"/>
                    </a:cubicBezTo>
                    <a:close/>
                    <a:moveTo>
                      <a:pt x="9" y="55718"/>
                    </a:moveTo>
                    <a:lnTo>
                      <a:pt x="9" y="55718"/>
                    </a:lnTo>
                    <a:cubicBezTo>
                      <a:pt x="6" y="55720"/>
                      <a:pt x="4" y="55723"/>
                      <a:pt x="1" y="55726"/>
                    </a:cubicBezTo>
                    <a:cubicBezTo>
                      <a:pt x="4" y="55723"/>
                      <a:pt x="6" y="55720"/>
                      <a:pt x="9" y="557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13"/>
              <p:cNvSpPr/>
              <p:nvPr/>
            </p:nvSpPr>
            <p:spPr>
              <a:xfrm>
                <a:off x="-2055400" y="3174000"/>
                <a:ext cx="1472525" cy="1393175"/>
              </a:xfrm>
              <a:custGeom>
                <a:avLst/>
                <a:gdLst/>
                <a:ahLst/>
                <a:cxnLst/>
                <a:rect l="l" t="t" r="r" b="b"/>
                <a:pathLst>
                  <a:path w="58901" h="55727" extrusionOk="0">
                    <a:moveTo>
                      <a:pt x="49036" y="0"/>
                    </a:moveTo>
                    <a:cubicBezTo>
                      <a:pt x="48525" y="0"/>
                      <a:pt x="48015" y="36"/>
                      <a:pt x="47516" y="108"/>
                    </a:cubicBezTo>
                    <a:cubicBezTo>
                      <a:pt x="43592" y="697"/>
                      <a:pt x="40156" y="3005"/>
                      <a:pt x="37028" y="5441"/>
                    </a:cubicBezTo>
                    <a:lnTo>
                      <a:pt x="37053" y="5441"/>
                    </a:lnTo>
                    <a:cubicBezTo>
                      <a:pt x="28643" y="11980"/>
                      <a:pt x="21540" y="19955"/>
                      <a:pt x="15488" y="28673"/>
                    </a:cubicBezTo>
                    <a:cubicBezTo>
                      <a:pt x="13386" y="31725"/>
                      <a:pt x="11565" y="33828"/>
                      <a:pt x="9283" y="36725"/>
                    </a:cubicBezTo>
                    <a:cubicBezTo>
                      <a:pt x="4334" y="43033"/>
                      <a:pt x="2359" y="53290"/>
                      <a:pt x="0" y="55726"/>
                    </a:cubicBezTo>
                    <a:cubicBezTo>
                      <a:pt x="12565" y="42828"/>
                      <a:pt x="31207" y="29699"/>
                      <a:pt x="46823" y="20724"/>
                    </a:cubicBezTo>
                    <a:cubicBezTo>
                      <a:pt x="49875" y="18981"/>
                      <a:pt x="53029" y="17237"/>
                      <a:pt x="55336" y="14596"/>
                    </a:cubicBezTo>
                    <a:cubicBezTo>
                      <a:pt x="57619" y="11955"/>
                      <a:pt x="58901" y="8083"/>
                      <a:pt x="57516" y="4852"/>
                    </a:cubicBezTo>
                    <a:cubicBezTo>
                      <a:pt x="56151" y="1674"/>
                      <a:pt x="52541" y="0"/>
                      <a:pt x="490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13"/>
              <p:cNvSpPr/>
              <p:nvPr/>
            </p:nvSpPr>
            <p:spPr>
              <a:xfrm>
                <a:off x="-1083325" y="3219875"/>
                <a:ext cx="461350" cy="203475"/>
              </a:xfrm>
              <a:custGeom>
                <a:avLst/>
                <a:gdLst/>
                <a:ahLst/>
                <a:cxnLst/>
                <a:rect l="l" t="t" r="r" b="b"/>
                <a:pathLst>
                  <a:path w="18454" h="8139" extrusionOk="0">
                    <a:moveTo>
                      <a:pt x="8731" y="282"/>
                    </a:moveTo>
                    <a:cubicBezTo>
                      <a:pt x="8661" y="282"/>
                      <a:pt x="8587" y="347"/>
                      <a:pt x="8607" y="427"/>
                    </a:cubicBezTo>
                    <a:cubicBezTo>
                      <a:pt x="8607" y="452"/>
                      <a:pt x="8633" y="452"/>
                      <a:pt x="8633" y="478"/>
                    </a:cubicBezTo>
                    <a:cubicBezTo>
                      <a:pt x="8669" y="496"/>
                      <a:pt x="8705" y="514"/>
                      <a:pt x="8741" y="514"/>
                    </a:cubicBezTo>
                    <a:cubicBezTo>
                      <a:pt x="8756" y="514"/>
                      <a:pt x="8771" y="511"/>
                      <a:pt x="8786" y="504"/>
                    </a:cubicBezTo>
                    <a:cubicBezTo>
                      <a:pt x="8889" y="452"/>
                      <a:pt x="8889" y="350"/>
                      <a:pt x="8786" y="298"/>
                    </a:cubicBezTo>
                    <a:cubicBezTo>
                      <a:pt x="8770" y="287"/>
                      <a:pt x="8750" y="282"/>
                      <a:pt x="8731" y="282"/>
                    </a:cubicBezTo>
                    <a:close/>
                    <a:moveTo>
                      <a:pt x="11359" y="1"/>
                    </a:moveTo>
                    <a:cubicBezTo>
                      <a:pt x="11294" y="1"/>
                      <a:pt x="11229" y="21"/>
                      <a:pt x="11171" y="68"/>
                    </a:cubicBezTo>
                    <a:cubicBezTo>
                      <a:pt x="11120" y="119"/>
                      <a:pt x="11094" y="145"/>
                      <a:pt x="11069" y="196"/>
                    </a:cubicBezTo>
                    <a:cubicBezTo>
                      <a:pt x="10992" y="375"/>
                      <a:pt x="11017" y="581"/>
                      <a:pt x="11145" y="709"/>
                    </a:cubicBezTo>
                    <a:cubicBezTo>
                      <a:pt x="11221" y="785"/>
                      <a:pt x="11314" y="819"/>
                      <a:pt x="11405" y="819"/>
                    </a:cubicBezTo>
                    <a:cubicBezTo>
                      <a:pt x="11590" y="819"/>
                      <a:pt x="11769" y="676"/>
                      <a:pt x="11787" y="452"/>
                    </a:cubicBezTo>
                    <a:cubicBezTo>
                      <a:pt x="11806" y="234"/>
                      <a:pt x="11581" y="1"/>
                      <a:pt x="11359" y="1"/>
                    </a:cubicBezTo>
                    <a:close/>
                    <a:moveTo>
                      <a:pt x="14759" y="611"/>
                    </a:moveTo>
                    <a:cubicBezTo>
                      <a:pt x="14635" y="611"/>
                      <a:pt x="14488" y="737"/>
                      <a:pt x="14530" y="863"/>
                    </a:cubicBezTo>
                    <a:cubicBezTo>
                      <a:pt x="14530" y="888"/>
                      <a:pt x="14556" y="914"/>
                      <a:pt x="14556" y="940"/>
                    </a:cubicBezTo>
                    <a:cubicBezTo>
                      <a:pt x="14606" y="989"/>
                      <a:pt x="14666" y="1017"/>
                      <a:pt x="14730" y="1017"/>
                    </a:cubicBezTo>
                    <a:cubicBezTo>
                      <a:pt x="14765" y="1017"/>
                      <a:pt x="14802" y="1009"/>
                      <a:pt x="14838" y="991"/>
                    </a:cubicBezTo>
                    <a:cubicBezTo>
                      <a:pt x="14992" y="914"/>
                      <a:pt x="14992" y="709"/>
                      <a:pt x="14838" y="632"/>
                    </a:cubicBezTo>
                    <a:cubicBezTo>
                      <a:pt x="14814" y="618"/>
                      <a:pt x="14787" y="611"/>
                      <a:pt x="14759" y="611"/>
                    </a:cubicBezTo>
                    <a:close/>
                    <a:moveTo>
                      <a:pt x="7128" y="1616"/>
                    </a:moveTo>
                    <a:cubicBezTo>
                      <a:pt x="7063" y="1616"/>
                      <a:pt x="6998" y="1637"/>
                      <a:pt x="6940" y="1683"/>
                    </a:cubicBezTo>
                    <a:cubicBezTo>
                      <a:pt x="6889" y="1709"/>
                      <a:pt x="6863" y="1760"/>
                      <a:pt x="6838" y="1811"/>
                    </a:cubicBezTo>
                    <a:cubicBezTo>
                      <a:pt x="6761" y="1965"/>
                      <a:pt x="6786" y="2170"/>
                      <a:pt x="6914" y="2324"/>
                    </a:cubicBezTo>
                    <a:cubicBezTo>
                      <a:pt x="6987" y="2389"/>
                      <a:pt x="7075" y="2418"/>
                      <a:pt x="7161" y="2418"/>
                    </a:cubicBezTo>
                    <a:cubicBezTo>
                      <a:pt x="7351" y="2418"/>
                      <a:pt x="7538" y="2279"/>
                      <a:pt x="7556" y="2068"/>
                    </a:cubicBezTo>
                    <a:cubicBezTo>
                      <a:pt x="7575" y="1850"/>
                      <a:pt x="7350" y="1616"/>
                      <a:pt x="7128" y="1616"/>
                    </a:cubicBezTo>
                    <a:close/>
                    <a:moveTo>
                      <a:pt x="4071" y="2071"/>
                    </a:moveTo>
                    <a:cubicBezTo>
                      <a:pt x="3935" y="2071"/>
                      <a:pt x="3797" y="2181"/>
                      <a:pt x="3837" y="2324"/>
                    </a:cubicBezTo>
                    <a:cubicBezTo>
                      <a:pt x="3863" y="2350"/>
                      <a:pt x="3863" y="2376"/>
                      <a:pt x="3889" y="2401"/>
                    </a:cubicBezTo>
                    <a:cubicBezTo>
                      <a:pt x="3938" y="2451"/>
                      <a:pt x="3999" y="2479"/>
                      <a:pt x="4063" y="2479"/>
                    </a:cubicBezTo>
                    <a:cubicBezTo>
                      <a:pt x="4098" y="2479"/>
                      <a:pt x="4134" y="2471"/>
                      <a:pt x="4171" y="2452"/>
                    </a:cubicBezTo>
                    <a:cubicBezTo>
                      <a:pt x="4325" y="2376"/>
                      <a:pt x="4325" y="2170"/>
                      <a:pt x="4171" y="2093"/>
                    </a:cubicBezTo>
                    <a:cubicBezTo>
                      <a:pt x="4140" y="2078"/>
                      <a:pt x="4105" y="2071"/>
                      <a:pt x="4071" y="2071"/>
                    </a:cubicBezTo>
                    <a:close/>
                    <a:moveTo>
                      <a:pt x="13880" y="2168"/>
                    </a:moveTo>
                    <a:cubicBezTo>
                      <a:pt x="13496" y="2168"/>
                      <a:pt x="13071" y="2519"/>
                      <a:pt x="13197" y="2940"/>
                    </a:cubicBezTo>
                    <a:lnTo>
                      <a:pt x="13171" y="2914"/>
                    </a:lnTo>
                    <a:lnTo>
                      <a:pt x="13171" y="2914"/>
                    </a:lnTo>
                    <a:cubicBezTo>
                      <a:pt x="13197" y="3017"/>
                      <a:pt x="13248" y="3068"/>
                      <a:pt x="13299" y="3145"/>
                    </a:cubicBezTo>
                    <a:cubicBezTo>
                      <a:pt x="13438" y="3300"/>
                      <a:pt x="13634" y="3386"/>
                      <a:pt x="13834" y="3386"/>
                    </a:cubicBezTo>
                    <a:cubicBezTo>
                      <a:pt x="13931" y="3386"/>
                      <a:pt x="14028" y="3366"/>
                      <a:pt x="14120" y="3324"/>
                    </a:cubicBezTo>
                    <a:cubicBezTo>
                      <a:pt x="14582" y="3119"/>
                      <a:pt x="14582" y="2452"/>
                      <a:pt x="14120" y="2222"/>
                    </a:cubicBezTo>
                    <a:cubicBezTo>
                      <a:pt x="14046" y="2185"/>
                      <a:pt x="13964" y="2168"/>
                      <a:pt x="13880" y="2168"/>
                    </a:cubicBezTo>
                    <a:close/>
                    <a:moveTo>
                      <a:pt x="11052" y="2873"/>
                    </a:moveTo>
                    <a:cubicBezTo>
                      <a:pt x="10986" y="2873"/>
                      <a:pt x="10922" y="2893"/>
                      <a:pt x="10863" y="2940"/>
                    </a:cubicBezTo>
                    <a:cubicBezTo>
                      <a:pt x="10812" y="2965"/>
                      <a:pt x="10786" y="3017"/>
                      <a:pt x="10761" y="3068"/>
                    </a:cubicBezTo>
                    <a:cubicBezTo>
                      <a:pt x="10658" y="3222"/>
                      <a:pt x="10710" y="3427"/>
                      <a:pt x="10838" y="3581"/>
                    </a:cubicBezTo>
                    <a:cubicBezTo>
                      <a:pt x="10910" y="3645"/>
                      <a:pt x="10998" y="3674"/>
                      <a:pt x="11085" y="3674"/>
                    </a:cubicBezTo>
                    <a:cubicBezTo>
                      <a:pt x="11275" y="3674"/>
                      <a:pt x="11461" y="3535"/>
                      <a:pt x="11479" y="3324"/>
                    </a:cubicBezTo>
                    <a:cubicBezTo>
                      <a:pt x="11499" y="3106"/>
                      <a:pt x="11273" y="2873"/>
                      <a:pt x="11052" y="2873"/>
                    </a:cubicBezTo>
                    <a:close/>
                    <a:moveTo>
                      <a:pt x="16379" y="3486"/>
                    </a:moveTo>
                    <a:cubicBezTo>
                      <a:pt x="16118" y="3486"/>
                      <a:pt x="15832" y="3726"/>
                      <a:pt x="15915" y="4017"/>
                    </a:cubicBezTo>
                    <a:cubicBezTo>
                      <a:pt x="15915" y="4068"/>
                      <a:pt x="15941" y="4119"/>
                      <a:pt x="15992" y="4170"/>
                    </a:cubicBezTo>
                    <a:cubicBezTo>
                      <a:pt x="16098" y="4277"/>
                      <a:pt x="16241" y="4334"/>
                      <a:pt x="16378" y="4334"/>
                    </a:cubicBezTo>
                    <a:cubicBezTo>
                      <a:pt x="16440" y="4334"/>
                      <a:pt x="16500" y="4323"/>
                      <a:pt x="16556" y="4299"/>
                    </a:cubicBezTo>
                    <a:cubicBezTo>
                      <a:pt x="16889" y="4145"/>
                      <a:pt x="16889" y="3683"/>
                      <a:pt x="16556" y="3529"/>
                    </a:cubicBezTo>
                    <a:cubicBezTo>
                      <a:pt x="16502" y="3500"/>
                      <a:pt x="16441" y="3486"/>
                      <a:pt x="16379" y="3486"/>
                    </a:cubicBezTo>
                    <a:close/>
                    <a:moveTo>
                      <a:pt x="4904" y="3922"/>
                    </a:moveTo>
                    <a:cubicBezTo>
                      <a:pt x="4663" y="3922"/>
                      <a:pt x="4396" y="4153"/>
                      <a:pt x="4478" y="4401"/>
                    </a:cubicBezTo>
                    <a:cubicBezTo>
                      <a:pt x="4478" y="4453"/>
                      <a:pt x="4504" y="4504"/>
                      <a:pt x="4555" y="4529"/>
                    </a:cubicBezTo>
                    <a:cubicBezTo>
                      <a:pt x="4644" y="4636"/>
                      <a:pt x="4769" y="4693"/>
                      <a:pt x="4897" y="4693"/>
                    </a:cubicBezTo>
                    <a:cubicBezTo>
                      <a:pt x="4955" y="4693"/>
                      <a:pt x="5013" y="4681"/>
                      <a:pt x="5068" y="4658"/>
                    </a:cubicBezTo>
                    <a:cubicBezTo>
                      <a:pt x="5376" y="4529"/>
                      <a:pt x="5376" y="4094"/>
                      <a:pt x="5068" y="3965"/>
                    </a:cubicBezTo>
                    <a:cubicBezTo>
                      <a:pt x="5018" y="3935"/>
                      <a:pt x="4962" y="3922"/>
                      <a:pt x="4904" y="3922"/>
                    </a:cubicBezTo>
                    <a:close/>
                    <a:moveTo>
                      <a:pt x="9543" y="4424"/>
                    </a:moveTo>
                    <a:cubicBezTo>
                      <a:pt x="9154" y="4424"/>
                      <a:pt x="8716" y="4772"/>
                      <a:pt x="8863" y="5171"/>
                    </a:cubicBezTo>
                    <a:lnTo>
                      <a:pt x="8838" y="5171"/>
                    </a:lnTo>
                    <a:cubicBezTo>
                      <a:pt x="8863" y="5247"/>
                      <a:pt x="8915" y="5324"/>
                      <a:pt x="8966" y="5376"/>
                    </a:cubicBezTo>
                    <a:cubicBezTo>
                      <a:pt x="9111" y="5539"/>
                      <a:pt x="9321" y="5625"/>
                      <a:pt x="9531" y="5625"/>
                    </a:cubicBezTo>
                    <a:cubicBezTo>
                      <a:pt x="9617" y="5625"/>
                      <a:pt x="9704" y="5611"/>
                      <a:pt x="9786" y="5581"/>
                    </a:cubicBezTo>
                    <a:cubicBezTo>
                      <a:pt x="10248" y="5350"/>
                      <a:pt x="10248" y="4709"/>
                      <a:pt x="9786" y="4478"/>
                    </a:cubicBezTo>
                    <a:cubicBezTo>
                      <a:pt x="9712" y="4441"/>
                      <a:pt x="9629" y="4424"/>
                      <a:pt x="9543" y="4424"/>
                    </a:cubicBezTo>
                    <a:close/>
                    <a:moveTo>
                      <a:pt x="803" y="4566"/>
                    </a:moveTo>
                    <a:cubicBezTo>
                      <a:pt x="420" y="4566"/>
                      <a:pt x="1" y="4912"/>
                      <a:pt x="145" y="5324"/>
                    </a:cubicBezTo>
                    <a:lnTo>
                      <a:pt x="119" y="5324"/>
                    </a:lnTo>
                    <a:cubicBezTo>
                      <a:pt x="145" y="5401"/>
                      <a:pt x="196" y="5478"/>
                      <a:pt x="247" y="5530"/>
                    </a:cubicBezTo>
                    <a:cubicBezTo>
                      <a:pt x="393" y="5693"/>
                      <a:pt x="602" y="5779"/>
                      <a:pt x="812" y="5779"/>
                    </a:cubicBezTo>
                    <a:cubicBezTo>
                      <a:pt x="899" y="5779"/>
                      <a:pt x="986" y="5765"/>
                      <a:pt x="1068" y="5735"/>
                    </a:cubicBezTo>
                    <a:cubicBezTo>
                      <a:pt x="1530" y="5504"/>
                      <a:pt x="1530" y="4837"/>
                      <a:pt x="1068" y="4632"/>
                    </a:cubicBezTo>
                    <a:cubicBezTo>
                      <a:pt x="988" y="4587"/>
                      <a:pt x="896" y="4566"/>
                      <a:pt x="803" y="4566"/>
                    </a:cubicBezTo>
                    <a:close/>
                    <a:moveTo>
                      <a:pt x="15597" y="5507"/>
                    </a:moveTo>
                    <a:cubicBezTo>
                      <a:pt x="15474" y="5507"/>
                      <a:pt x="15336" y="5617"/>
                      <a:pt x="15376" y="5760"/>
                    </a:cubicBezTo>
                    <a:cubicBezTo>
                      <a:pt x="15376" y="5786"/>
                      <a:pt x="15402" y="5812"/>
                      <a:pt x="15428" y="5837"/>
                    </a:cubicBezTo>
                    <a:cubicBezTo>
                      <a:pt x="15461" y="5887"/>
                      <a:pt x="15515" y="5915"/>
                      <a:pt x="15577" y="5915"/>
                    </a:cubicBezTo>
                    <a:cubicBezTo>
                      <a:pt x="15612" y="5915"/>
                      <a:pt x="15648" y="5907"/>
                      <a:pt x="15684" y="5889"/>
                    </a:cubicBezTo>
                    <a:cubicBezTo>
                      <a:pt x="15838" y="5812"/>
                      <a:pt x="15838" y="5606"/>
                      <a:pt x="15684" y="5530"/>
                    </a:cubicBezTo>
                    <a:cubicBezTo>
                      <a:pt x="15658" y="5514"/>
                      <a:pt x="15628" y="5507"/>
                      <a:pt x="15597" y="5507"/>
                    </a:cubicBezTo>
                    <a:close/>
                    <a:moveTo>
                      <a:pt x="6804" y="5935"/>
                    </a:moveTo>
                    <a:cubicBezTo>
                      <a:pt x="6729" y="5935"/>
                      <a:pt x="6636" y="6001"/>
                      <a:pt x="6658" y="6068"/>
                    </a:cubicBezTo>
                    <a:cubicBezTo>
                      <a:pt x="6658" y="6094"/>
                      <a:pt x="6684" y="6094"/>
                      <a:pt x="6684" y="6119"/>
                    </a:cubicBezTo>
                    <a:cubicBezTo>
                      <a:pt x="6702" y="6137"/>
                      <a:pt x="6746" y="6156"/>
                      <a:pt x="6788" y="6156"/>
                    </a:cubicBezTo>
                    <a:cubicBezTo>
                      <a:pt x="6805" y="6156"/>
                      <a:pt x="6823" y="6152"/>
                      <a:pt x="6838" y="6145"/>
                    </a:cubicBezTo>
                    <a:cubicBezTo>
                      <a:pt x="6914" y="6119"/>
                      <a:pt x="6914" y="5991"/>
                      <a:pt x="6838" y="5940"/>
                    </a:cubicBezTo>
                    <a:cubicBezTo>
                      <a:pt x="6827" y="5936"/>
                      <a:pt x="6816" y="5935"/>
                      <a:pt x="6804" y="5935"/>
                    </a:cubicBezTo>
                    <a:close/>
                    <a:moveTo>
                      <a:pt x="17748" y="6091"/>
                    </a:moveTo>
                    <a:cubicBezTo>
                      <a:pt x="17360" y="6091"/>
                      <a:pt x="16922" y="6438"/>
                      <a:pt x="17069" y="6837"/>
                    </a:cubicBezTo>
                    <a:lnTo>
                      <a:pt x="17043" y="6837"/>
                    </a:lnTo>
                    <a:cubicBezTo>
                      <a:pt x="17069" y="6914"/>
                      <a:pt x="17120" y="6991"/>
                      <a:pt x="17171" y="7068"/>
                    </a:cubicBezTo>
                    <a:cubicBezTo>
                      <a:pt x="17310" y="7224"/>
                      <a:pt x="17506" y="7309"/>
                      <a:pt x="17706" y="7309"/>
                    </a:cubicBezTo>
                    <a:cubicBezTo>
                      <a:pt x="17803" y="7309"/>
                      <a:pt x="17900" y="7289"/>
                      <a:pt x="17992" y="7248"/>
                    </a:cubicBezTo>
                    <a:cubicBezTo>
                      <a:pt x="18454" y="7042"/>
                      <a:pt x="18454" y="6376"/>
                      <a:pt x="17992" y="6145"/>
                    </a:cubicBezTo>
                    <a:cubicBezTo>
                      <a:pt x="17918" y="6108"/>
                      <a:pt x="17834" y="6091"/>
                      <a:pt x="17748" y="6091"/>
                    </a:cubicBezTo>
                    <a:close/>
                    <a:moveTo>
                      <a:pt x="8075" y="7152"/>
                    </a:moveTo>
                    <a:cubicBezTo>
                      <a:pt x="8008" y="7152"/>
                      <a:pt x="7944" y="7173"/>
                      <a:pt x="7889" y="7222"/>
                    </a:cubicBezTo>
                    <a:lnTo>
                      <a:pt x="7863" y="7222"/>
                    </a:lnTo>
                    <a:cubicBezTo>
                      <a:pt x="7838" y="7248"/>
                      <a:pt x="7812" y="7273"/>
                      <a:pt x="7786" y="7324"/>
                    </a:cubicBezTo>
                    <a:cubicBezTo>
                      <a:pt x="7684" y="7504"/>
                      <a:pt x="7709" y="7709"/>
                      <a:pt x="7838" y="7837"/>
                    </a:cubicBezTo>
                    <a:cubicBezTo>
                      <a:pt x="7923" y="7914"/>
                      <a:pt x="8023" y="7948"/>
                      <a:pt x="8118" y="7948"/>
                    </a:cubicBezTo>
                    <a:cubicBezTo>
                      <a:pt x="8308" y="7948"/>
                      <a:pt x="8479" y="7812"/>
                      <a:pt x="8479" y="7607"/>
                    </a:cubicBezTo>
                    <a:cubicBezTo>
                      <a:pt x="8518" y="7372"/>
                      <a:pt x="8288" y="7152"/>
                      <a:pt x="8075" y="7152"/>
                    </a:cubicBezTo>
                    <a:close/>
                    <a:moveTo>
                      <a:pt x="4203" y="6925"/>
                    </a:moveTo>
                    <a:cubicBezTo>
                      <a:pt x="3813" y="6925"/>
                      <a:pt x="3406" y="7271"/>
                      <a:pt x="3530" y="7683"/>
                    </a:cubicBezTo>
                    <a:cubicBezTo>
                      <a:pt x="3555" y="7760"/>
                      <a:pt x="3607" y="7837"/>
                      <a:pt x="3658" y="7889"/>
                    </a:cubicBezTo>
                    <a:cubicBezTo>
                      <a:pt x="3803" y="8052"/>
                      <a:pt x="4013" y="8138"/>
                      <a:pt x="4223" y="8138"/>
                    </a:cubicBezTo>
                    <a:cubicBezTo>
                      <a:pt x="4309" y="8138"/>
                      <a:pt x="4396" y="8124"/>
                      <a:pt x="4478" y="8094"/>
                    </a:cubicBezTo>
                    <a:cubicBezTo>
                      <a:pt x="4940" y="7863"/>
                      <a:pt x="4940" y="7196"/>
                      <a:pt x="4478" y="6991"/>
                    </a:cubicBezTo>
                    <a:cubicBezTo>
                      <a:pt x="4393" y="6946"/>
                      <a:pt x="4299" y="6925"/>
                      <a:pt x="4203" y="69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9" name="Google Shape;589;p13"/>
            <p:cNvSpPr/>
            <p:nvPr/>
          </p:nvSpPr>
          <p:spPr>
            <a:xfrm>
              <a:off x="-2054775" y="3375800"/>
              <a:ext cx="1243175" cy="1169575"/>
            </a:xfrm>
            <a:custGeom>
              <a:avLst/>
              <a:gdLst/>
              <a:ahLst/>
              <a:cxnLst/>
              <a:rect l="l" t="t" r="r" b="b"/>
              <a:pathLst>
                <a:path w="49727" h="46783" extrusionOk="0">
                  <a:moveTo>
                    <a:pt x="49209" y="0"/>
                  </a:moveTo>
                  <a:cubicBezTo>
                    <a:pt x="49160" y="0"/>
                    <a:pt x="49108" y="11"/>
                    <a:pt x="49055" y="36"/>
                  </a:cubicBezTo>
                  <a:cubicBezTo>
                    <a:pt x="34592" y="8729"/>
                    <a:pt x="14361" y="23807"/>
                    <a:pt x="180" y="46218"/>
                  </a:cubicBezTo>
                  <a:cubicBezTo>
                    <a:pt x="1" y="46449"/>
                    <a:pt x="206" y="46782"/>
                    <a:pt x="488" y="46782"/>
                  </a:cubicBezTo>
                  <a:cubicBezTo>
                    <a:pt x="616" y="46782"/>
                    <a:pt x="744" y="46705"/>
                    <a:pt x="796" y="46603"/>
                  </a:cubicBezTo>
                  <a:cubicBezTo>
                    <a:pt x="14899" y="24320"/>
                    <a:pt x="35028" y="9319"/>
                    <a:pt x="49439" y="677"/>
                  </a:cubicBezTo>
                  <a:cubicBezTo>
                    <a:pt x="49727" y="434"/>
                    <a:pt x="49519" y="0"/>
                    <a:pt x="492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0" name="Google Shape;590;p13"/>
          <p:cNvGrpSpPr/>
          <p:nvPr/>
        </p:nvGrpSpPr>
        <p:grpSpPr>
          <a:xfrm rot="-489106" flipH="1">
            <a:off x="7834474" y="-380656"/>
            <a:ext cx="1617222" cy="2466207"/>
            <a:chOff x="7518282" y="2373612"/>
            <a:chExt cx="1544209" cy="2355088"/>
          </a:xfrm>
        </p:grpSpPr>
        <p:sp>
          <p:nvSpPr>
            <p:cNvPr id="591" name="Google Shape;591;p13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3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3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3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3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3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13"/>
          <p:cNvGrpSpPr/>
          <p:nvPr/>
        </p:nvGrpSpPr>
        <p:grpSpPr>
          <a:xfrm rot="9505959">
            <a:off x="8044818" y="4196787"/>
            <a:ext cx="1853750" cy="1819927"/>
            <a:chOff x="7928300" y="-514224"/>
            <a:chExt cx="1853722" cy="1819900"/>
          </a:xfrm>
        </p:grpSpPr>
        <p:sp>
          <p:nvSpPr>
            <p:cNvPr id="600" name="Google Shape;600;p13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3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8679096" y="377863"/>
              <a:ext cx="1102926" cy="858624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9" name="Google Shape;609;p13"/>
          <p:cNvGrpSpPr/>
          <p:nvPr/>
        </p:nvGrpSpPr>
        <p:grpSpPr>
          <a:xfrm>
            <a:off x="709150" y="1254739"/>
            <a:ext cx="7726200" cy="3428563"/>
            <a:chOff x="709144" y="1137300"/>
            <a:chExt cx="7726200" cy="3546300"/>
          </a:xfrm>
        </p:grpSpPr>
        <p:sp>
          <p:nvSpPr>
            <p:cNvPr id="610" name="Google Shape;610;p13"/>
            <p:cNvSpPr/>
            <p:nvPr/>
          </p:nvSpPr>
          <p:spPr>
            <a:xfrm>
              <a:off x="785344" y="1213500"/>
              <a:ext cx="7650000" cy="3470100"/>
            </a:xfrm>
            <a:prstGeom prst="roundRect">
              <a:avLst>
                <a:gd name="adj" fmla="val 8345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709144" y="1137300"/>
              <a:ext cx="7650000" cy="3470100"/>
            </a:xfrm>
            <a:prstGeom prst="roundRect">
              <a:avLst>
                <a:gd name="adj" fmla="val 8345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13"/>
          <p:cNvSpPr txBox="1">
            <a:spLocks noGrp="1"/>
          </p:cNvSpPr>
          <p:nvPr>
            <p:ph type="title" hasCustomPrompt="1"/>
          </p:nvPr>
        </p:nvSpPr>
        <p:spPr>
          <a:xfrm>
            <a:off x="2574025" y="16409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3" name="Google Shape;613;p13"/>
          <p:cNvSpPr txBox="1">
            <a:spLocks noGrp="1"/>
          </p:cNvSpPr>
          <p:nvPr>
            <p:ph type="subTitle" idx="1"/>
          </p:nvPr>
        </p:nvSpPr>
        <p:spPr>
          <a:xfrm>
            <a:off x="1663075" y="2179105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14" name="Google Shape;614;p13"/>
          <p:cNvSpPr txBox="1">
            <a:spLocks noGrp="1"/>
          </p:cNvSpPr>
          <p:nvPr>
            <p:ph type="subTitle" idx="2"/>
          </p:nvPr>
        </p:nvSpPr>
        <p:spPr>
          <a:xfrm>
            <a:off x="1483975" y="249402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15" name="Google Shape;615;p13"/>
          <p:cNvSpPr txBox="1">
            <a:spLocks noGrp="1"/>
          </p:cNvSpPr>
          <p:nvPr>
            <p:ph type="title" idx="3" hasCustomPrompt="1"/>
          </p:nvPr>
        </p:nvSpPr>
        <p:spPr>
          <a:xfrm>
            <a:off x="5836475" y="16409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6" name="Google Shape;616;p13"/>
          <p:cNvSpPr txBox="1">
            <a:spLocks noGrp="1"/>
          </p:cNvSpPr>
          <p:nvPr>
            <p:ph type="subTitle" idx="4"/>
          </p:nvPr>
        </p:nvSpPr>
        <p:spPr>
          <a:xfrm>
            <a:off x="4925525" y="2179105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17" name="Google Shape;617;p13"/>
          <p:cNvSpPr txBox="1">
            <a:spLocks noGrp="1"/>
          </p:cNvSpPr>
          <p:nvPr>
            <p:ph type="subTitle" idx="5"/>
          </p:nvPr>
        </p:nvSpPr>
        <p:spPr>
          <a:xfrm>
            <a:off x="4746425" y="249402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18" name="Google Shape;618;p13"/>
          <p:cNvSpPr txBox="1">
            <a:spLocks noGrp="1"/>
          </p:cNvSpPr>
          <p:nvPr>
            <p:ph type="title" idx="6" hasCustomPrompt="1"/>
          </p:nvPr>
        </p:nvSpPr>
        <p:spPr>
          <a:xfrm>
            <a:off x="2574025" y="32014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9" name="Google Shape;619;p13"/>
          <p:cNvSpPr txBox="1">
            <a:spLocks noGrp="1"/>
          </p:cNvSpPr>
          <p:nvPr>
            <p:ph type="subTitle" idx="7"/>
          </p:nvPr>
        </p:nvSpPr>
        <p:spPr>
          <a:xfrm>
            <a:off x="1663075" y="3755739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20" name="Google Shape;620;p13"/>
          <p:cNvSpPr txBox="1">
            <a:spLocks noGrp="1"/>
          </p:cNvSpPr>
          <p:nvPr>
            <p:ph type="subTitle" idx="8"/>
          </p:nvPr>
        </p:nvSpPr>
        <p:spPr>
          <a:xfrm>
            <a:off x="1483975" y="403467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13"/>
          <p:cNvSpPr txBox="1">
            <a:spLocks noGrp="1"/>
          </p:cNvSpPr>
          <p:nvPr>
            <p:ph type="title" idx="9" hasCustomPrompt="1"/>
          </p:nvPr>
        </p:nvSpPr>
        <p:spPr>
          <a:xfrm>
            <a:off x="5836475" y="32014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2" name="Google Shape;622;p13"/>
          <p:cNvSpPr txBox="1">
            <a:spLocks noGrp="1"/>
          </p:cNvSpPr>
          <p:nvPr>
            <p:ph type="subTitle" idx="13"/>
          </p:nvPr>
        </p:nvSpPr>
        <p:spPr>
          <a:xfrm>
            <a:off x="4925525" y="3755739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23" name="Google Shape;623;p13"/>
          <p:cNvSpPr txBox="1">
            <a:spLocks noGrp="1"/>
          </p:cNvSpPr>
          <p:nvPr>
            <p:ph type="subTitle" idx="14"/>
          </p:nvPr>
        </p:nvSpPr>
        <p:spPr>
          <a:xfrm>
            <a:off x="4746425" y="403467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4" name="Google Shape;624;p13"/>
          <p:cNvSpPr txBox="1">
            <a:spLocks noGrp="1"/>
          </p:cNvSpPr>
          <p:nvPr>
            <p:ph type="title" idx="15"/>
          </p:nvPr>
        </p:nvSpPr>
        <p:spPr>
          <a:xfrm>
            <a:off x="2501700" y="583847"/>
            <a:ext cx="4140600" cy="4056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3" name="Google Shape;683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4" name="Google Shape;684;p15"/>
          <p:cNvGrpSpPr/>
          <p:nvPr/>
        </p:nvGrpSpPr>
        <p:grpSpPr>
          <a:xfrm rot="-366008" flipH="1">
            <a:off x="-984789" y="1027863"/>
            <a:ext cx="2643427" cy="2133341"/>
            <a:chOff x="-729163" y="3851975"/>
            <a:chExt cx="2464103" cy="1988620"/>
          </a:xfrm>
        </p:grpSpPr>
        <p:sp>
          <p:nvSpPr>
            <p:cNvPr id="685" name="Google Shape;685;p15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5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5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5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5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5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5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5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5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5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5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5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5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5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9" name="Google Shape;699;p15"/>
          <p:cNvGrpSpPr/>
          <p:nvPr/>
        </p:nvGrpSpPr>
        <p:grpSpPr>
          <a:xfrm rot="337778">
            <a:off x="7636895" y="-573758"/>
            <a:ext cx="1811026" cy="1871814"/>
            <a:chOff x="334100" y="971800"/>
            <a:chExt cx="1810984" cy="1871771"/>
          </a:xfrm>
        </p:grpSpPr>
        <p:sp>
          <p:nvSpPr>
            <p:cNvPr id="700" name="Google Shape;700;p15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5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2" name="Google Shape;702;p15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703" name="Google Shape;703;p15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5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05" name="Google Shape;705;p15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5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5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8" name="Google Shape;708;p15"/>
          <p:cNvGrpSpPr/>
          <p:nvPr/>
        </p:nvGrpSpPr>
        <p:grpSpPr>
          <a:xfrm rot="2379605">
            <a:off x="89418" y="-811097"/>
            <a:ext cx="1713014" cy="2612203"/>
            <a:chOff x="7518282" y="2373612"/>
            <a:chExt cx="1544209" cy="2355088"/>
          </a:xfrm>
        </p:grpSpPr>
        <p:sp>
          <p:nvSpPr>
            <p:cNvPr id="709" name="Google Shape;709;p15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5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5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5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5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5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5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5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15"/>
          <p:cNvGrpSpPr/>
          <p:nvPr/>
        </p:nvGrpSpPr>
        <p:grpSpPr>
          <a:xfrm>
            <a:off x="-568484" y="3922193"/>
            <a:ext cx="1810803" cy="1871583"/>
            <a:chOff x="334100" y="971800"/>
            <a:chExt cx="1810984" cy="1871771"/>
          </a:xfrm>
        </p:grpSpPr>
        <p:sp>
          <p:nvSpPr>
            <p:cNvPr id="718" name="Google Shape;718;p15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5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0" name="Google Shape;720;p15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721" name="Google Shape;721;p15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15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23" name="Google Shape;723;p15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5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5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15"/>
          <p:cNvSpPr txBox="1">
            <a:spLocks noGrp="1"/>
          </p:cNvSpPr>
          <p:nvPr>
            <p:ph type="title" hasCustomPrompt="1"/>
          </p:nvPr>
        </p:nvSpPr>
        <p:spPr>
          <a:xfrm>
            <a:off x="1062672" y="309635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3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7" name="Google Shape;727;p15"/>
          <p:cNvSpPr txBox="1">
            <a:spLocks noGrp="1"/>
          </p:cNvSpPr>
          <p:nvPr>
            <p:ph type="subTitle" idx="1"/>
          </p:nvPr>
        </p:nvSpPr>
        <p:spPr>
          <a:xfrm>
            <a:off x="1062672" y="3617504"/>
            <a:ext cx="3060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28" name="Google Shape;728;p15"/>
          <p:cNvSpPr txBox="1">
            <a:spLocks noGrp="1"/>
          </p:cNvSpPr>
          <p:nvPr>
            <p:ph type="title" idx="2" hasCustomPrompt="1"/>
          </p:nvPr>
        </p:nvSpPr>
        <p:spPr>
          <a:xfrm>
            <a:off x="5021100" y="309635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3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9" name="Google Shape;729;p15"/>
          <p:cNvSpPr txBox="1">
            <a:spLocks noGrp="1"/>
          </p:cNvSpPr>
          <p:nvPr>
            <p:ph type="subTitle" idx="3"/>
          </p:nvPr>
        </p:nvSpPr>
        <p:spPr>
          <a:xfrm>
            <a:off x="5020950" y="3617501"/>
            <a:ext cx="3060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30" name="Google Shape;730;p15"/>
          <p:cNvSpPr txBox="1">
            <a:spLocks noGrp="1"/>
          </p:cNvSpPr>
          <p:nvPr>
            <p:ph type="title" idx="4" hasCustomPrompt="1"/>
          </p:nvPr>
        </p:nvSpPr>
        <p:spPr>
          <a:xfrm>
            <a:off x="3041847" y="112040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1" name="Google Shape;731;p15"/>
          <p:cNvSpPr txBox="1">
            <a:spLocks noGrp="1"/>
          </p:cNvSpPr>
          <p:nvPr>
            <p:ph type="subTitle" idx="5"/>
          </p:nvPr>
        </p:nvSpPr>
        <p:spPr>
          <a:xfrm>
            <a:off x="3041847" y="1641554"/>
            <a:ext cx="3060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732" name="Google Shape;732;p15"/>
          <p:cNvGrpSpPr/>
          <p:nvPr/>
        </p:nvGrpSpPr>
        <p:grpSpPr>
          <a:xfrm rot="5400000">
            <a:off x="7205405" y="3750418"/>
            <a:ext cx="2819496" cy="2774133"/>
            <a:chOff x="7235149" y="-718650"/>
            <a:chExt cx="3031064" cy="2982297"/>
          </a:xfrm>
        </p:grpSpPr>
        <p:grpSp>
          <p:nvGrpSpPr>
            <p:cNvPr id="733" name="Google Shape;733;p15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734" name="Google Shape;734;p1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1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1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8" name="Google Shape;738;p15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739" name="Google Shape;739;p1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1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3" name="Google Shape;743;p15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744" name="Google Shape;744;p15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745" name="Google Shape;745;p15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" name="Google Shape;746;p15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" name="Google Shape;747;p15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48" name="Google Shape;748;p15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" name="Google Shape;79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3" name="Google Shape;793;p17"/>
          <p:cNvGrpSpPr/>
          <p:nvPr/>
        </p:nvGrpSpPr>
        <p:grpSpPr>
          <a:xfrm>
            <a:off x="-422582" y="3175579"/>
            <a:ext cx="2744011" cy="2153124"/>
            <a:chOff x="-2415600" y="2986400"/>
            <a:chExt cx="1943075" cy="1524659"/>
          </a:xfrm>
        </p:grpSpPr>
        <p:sp>
          <p:nvSpPr>
            <p:cNvPr id="794" name="Google Shape;794;p17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7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7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7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7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9" name="Google Shape;799;p17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800" name="Google Shape;800;p17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7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2" name="Google Shape;802;p17"/>
          <p:cNvGrpSpPr/>
          <p:nvPr/>
        </p:nvGrpSpPr>
        <p:grpSpPr>
          <a:xfrm rot="4586258">
            <a:off x="6996818" y="3737723"/>
            <a:ext cx="3031017" cy="2982250"/>
            <a:chOff x="7235149" y="-718650"/>
            <a:chExt cx="3031064" cy="2982297"/>
          </a:xfrm>
        </p:grpSpPr>
        <p:grpSp>
          <p:nvGrpSpPr>
            <p:cNvPr id="803" name="Google Shape;803;p17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804" name="Google Shape;804;p17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7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7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7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17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809" name="Google Shape;809;p17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7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7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7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3" name="Google Shape;813;p17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814" name="Google Shape;814;p17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815" name="Google Shape;815;p17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6" name="Google Shape;816;p17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7" name="Google Shape;817;p17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18" name="Google Shape;818;p17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19" name="Google Shape;819;p17"/>
          <p:cNvGrpSpPr/>
          <p:nvPr/>
        </p:nvGrpSpPr>
        <p:grpSpPr>
          <a:xfrm rot="796149" flipH="1">
            <a:off x="7471946" y="-477752"/>
            <a:ext cx="1924872" cy="2026103"/>
            <a:chOff x="1526600" y="450800"/>
            <a:chExt cx="4540675" cy="4779475"/>
          </a:xfrm>
        </p:grpSpPr>
        <p:sp>
          <p:nvSpPr>
            <p:cNvPr id="820" name="Google Shape;820;p17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7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7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7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7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7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7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7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8" name="Google Shape;828;p17"/>
          <p:cNvGrpSpPr/>
          <p:nvPr/>
        </p:nvGrpSpPr>
        <p:grpSpPr>
          <a:xfrm rot="1799838">
            <a:off x="-235487" y="-315742"/>
            <a:ext cx="1712976" cy="2612273"/>
            <a:chOff x="7518282" y="2373612"/>
            <a:chExt cx="1544209" cy="2355088"/>
          </a:xfrm>
        </p:grpSpPr>
        <p:sp>
          <p:nvSpPr>
            <p:cNvPr id="829" name="Google Shape;829;p17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7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7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7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17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7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7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7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7" name="Google Shape;837;p17"/>
          <p:cNvSpPr txBox="1">
            <a:spLocks noGrp="1"/>
          </p:cNvSpPr>
          <p:nvPr>
            <p:ph type="ctrTitle"/>
          </p:nvPr>
        </p:nvSpPr>
        <p:spPr>
          <a:xfrm>
            <a:off x="1949100" y="1587225"/>
            <a:ext cx="5245800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80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838" name="Google Shape;838;p17"/>
          <p:cNvSpPr txBox="1">
            <a:spLocks noGrp="1"/>
          </p:cNvSpPr>
          <p:nvPr>
            <p:ph type="subTitle" idx="1"/>
          </p:nvPr>
        </p:nvSpPr>
        <p:spPr>
          <a:xfrm>
            <a:off x="2436600" y="2732775"/>
            <a:ext cx="4270800" cy="8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5"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" name="Google Shape;1141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2" name="Google Shape;1142;p24"/>
          <p:cNvGrpSpPr/>
          <p:nvPr/>
        </p:nvGrpSpPr>
        <p:grpSpPr>
          <a:xfrm rot="674385" flipH="1">
            <a:off x="2337017" y="-1068454"/>
            <a:ext cx="2643430" cy="2133343"/>
            <a:chOff x="-729163" y="3851975"/>
            <a:chExt cx="2464103" cy="1988620"/>
          </a:xfrm>
        </p:grpSpPr>
        <p:sp>
          <p:nvSpPr>
            <p:cNvPr id="1143" name="Google Shape;1143;p24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24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24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4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4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4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24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24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4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4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4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4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4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4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7" name="Google Shape;1157;p24"/>
          <p:cNvGrpSpPr/>
          <p:nvPr/>
        </p:nvGrpSpPr>
        <p:grpSpPr>
          <a:xfrm rot="618237">
            <a:off x="-1083034" y="1929397"/>
            <a:ext cx="2237788" cy="1755910"/>
            <a:chOff x="-2415600" y="2986400"/>
            <a:chExt cx="1943075" cy="1524659"/>
          </a:xfrm>
        </p:grpSpPr>
        <p:sp>
          <p:nvSpPr>
            <p:cNvPr id="1158" name="Google Shape;1158;p24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4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4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4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4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3" name="Google Shape;1163;p24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164" name="Google Shape;1164;p24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24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6" name="Google Shape;1166;p24"/>
          <p:cNvGrpSpPr/>
          <p:nvPr/>
        </p:nvGrpSpPr>
        <p:grpSpPr>
          <a:xfrm rot="1625577">
            <a:off x="-734614" y="3481965"/>
            <a:ext cx="1810844" cy="1871626"/>
            <a:chOff x="334100" y="971800"/>
            <a:chExt cx="1810984" cy="1871771"/>
          </a:xfrm>
        </p:grpSpPr>
        <p:sp>
          <p:nvSpPr>
            <p:cNvPr id="1167" name="Google Shape;1167;p24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4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9" name="Google Shape;1169;p24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170" name="Google Shape;1170;p24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4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2" name="Google Shape;1172;p24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4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4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5" name="Google Shape;1175;p24"/>
          <p:cNvGrpSpPr/>
          <p:nvPr/>
        </p:nvGrpSpPr>
        <p:grpSpPr>
          <a:xfrm rot="-310791" flipH="1">
            <a:off x="-1098697" y="-769725"/>
            <a:ext cx="2910797" cy="2863965"/>
            <a:chOff x="7235149" y="-718650"/>
            <a:chExt cx="3031064" cy="2982297"/>
          </a:xfrm>
        </p:grpSpPr>
        <p:grpSp>
          <p:nvGrpSpPr>
            <p:cNvPr id="1176" name="Google Shape;1176;p24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177" name="Google Shape;1177;p24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24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24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24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1" name="Google Shape;1181;p24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182" name="Google Shape;1182;p24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24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24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24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6" name="Google Shape;1186;p24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187" name="Google Shape;1187;p24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188" name="Google Shape;1188;p24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" name="Google Shape;1189;p24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" name="Google Shape;1190;p24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91" name="Google Shape;1191;p24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2" name="Google Shape;1192;p24"/>
          <p:cNvGrpSpPr/>
          <p:nvPr/>
        </p:nvGrpSpPr>
        <p:grpSpPr>
          <a:xfrm rot="6549583">
            <a:off x="8069159" y="55982"/>
            <a:ext cx="1855781" cy="1819886"/>
            <a:chOff x="7928300" y="-514224"/>
            <a:chExt cx="1855795" cy="1819900"/>
          </a:xfrm>
        </p:grpSpPr>
        <p:sp>
          <p:nvSpPr>
            <p:cNvPr id="1193" name="Google Shape;1193;p24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4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4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4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4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4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4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4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4"/>
            <p:cNvSpPr/>
            <p:nvPr/>
          </p:nvSpPr>
          <p:spPr>
            <a:xfrm>
              <a:off x="8681169" y="383863"/>
              <a:ext cx="1102926" cy="851901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2" name="Google Shape;1202;p24"/>
          <p:cNvGrpSpPr/>
          <p:nvPr/>
        </p:nvGrpSpPr>
        <p:grpSpPr>
          <a:xfrm rot="495391">
            <a:off x="8106381" y="1284509"/>
            <a:ext cx="1916587" cy="2062600"/>
            <a:chOff x="-700138" y="3808702"/>
            <a:chExt cx="1916655" cy="2062674"/>
          </a:xfrm>
        </p:grpSpPr>
        <p:sp>
          <p:nvSpPr>
            <p:cNvPr id="1203" name="Google Shape;1203;p24"/>
            <p:cNvSpPr/>
            <p:nvPr/>
          </p:nvSpPr>
          <p:spPr>
            <a:xfrm rot="-1128775">
              <a:off x="-425908" y="4068745"/>
              <a:ext cx="1419635" cy="1616920"/>
            </a:xfrm>
            <a:custGeom>
              <a:avLst/>
              <a:gdLst/>
              <a:ahLst/>
              <a:cxnLst/>
              <a:rect l="l" t="t" r="r" b="b"/>
              <a:pathLst>
                <a:path w="39095" h="44528" extrusionOk="0">
                  <a:moveTo>
                    <a:pt x="26633" y="0"/>
                  </a:moveTo>
                  <a:cubicBezTo>
                    <a:pt x="26552" y="0"/>
                    <a:pt x="26469" y="13"/>
                    <a:pt x="26386" y="38"/>
                  </a:cubicBezTo>
                  <a:lnTo>
                    <a:pt x="0" y="8878"/>
                  </a:lnTo>
                  <a:lnTo>
                    <a:pt x="11575" y="43436"/>
                  </a:lnTo>
                  <a:cubicBezTo>
                    <a:pt x="11787" y="44097"/>
                    <a:pt x="12397" y="44528"/>
                    <a:pt x="13057" y="44528"/>
                  </a:cubicBezTo>
                  <a:cubicBezTo>
                    <a:pt x="13229" y="44528"/>
                    <a:pt x="13404" y="44499"/>
                    <a:pt x="13577" y="44437"/>
                  </a:cubicBezTo>
                  <a:lnTo>
                    <a:pt x="38494" y="36097"/>
                  </a:lnTo>
                  <a:cubicBezTo>
                    <a:pt x="38861" y="35964"/>
                    <a:pt x="39095" y="35530"/>
                    <a:pt x="38961" y="35130"/>
                  </a:cubicBezTo>
                  <a:lnTo>
                    <a:pt x="27386" y="538"/>
                  </a:lnTo>
                  <a:cubicBezTo>
                    <a:pt x="27279" y="215"/>
                    <a:pt x="26975" y="0"/>
                    <a:pt x="26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4"/>
            <p:cNvSpPr/>
            <p:nvPr/>
          </p:nvSpPr>
          <p:spPr>
            <a:xfrm rot="-1128775">
              <a:off x="-474625" y="3993204"/>
              <a:ext cx="1414805" cy="1633006"/>
            </a:xfrm>
            <a:custGeom>
              <a:avLst/>
              <a:gdLst/>
              <a:ahLst/>
              <a:cxnLst/>
              <a:rect l="l" t="t" r="r" b="b"/>
              <a:pathLst>
                <a:path w="38962" h="44971" extrusionOk="0">
                  <a:moveTo>
                    <a:pt x="26500" y="0"/>
                  </a:moveTo>
                  <a:cubicBezTo>
                    <a:pt x="26418" y="0"/>
                    <a:pt x="26335" y="12"/>
                    <a:pt x="26252" y="38"/>
                  </a:cubicBezTo>
                  <a:lnTo>
                    <a:pt x="867" y="8544"/>
                  </a:lnTo>
                  <a:cubicBezTo>
                    <a:pt x="300" y="8744"/>
                    <a:pt x="0" y="9345"/>
                    <a:pt x="200" y="9912"/>
                  </a:cubicBezTo>
                  <a:lnTo>
                    <a:pt x="11942" y="44970"/>
                  </a:lnTo>
                  <a:lnTo>
                    <a:pt x="38327" y="36131"/>
                  </a:lnTo>
                  <a:cubicBezTo>
                    <a:pt x="38761" y="35997"/>
                    <a:pt x="38961" y="35563"/>
                    <a:pt x="38828" y="35163"/>
                  </a:cubicBezTo>
                  <a:lnTo>
                    <a:pt x="27253" y="538"/>
                  </a:lnTo>
                  <a:cubicBezTo>
                    <a:pt x="27145" y="215"/>
                    <a:pt x="26841" y="0"/>
                    <a:pt x="26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4"/>
            <p:cNvSpPr/>
            <p:nvPr/>
          </p:nvSpPr>
          <p:spPr>
            <a:xfrm rot="-1128775">
              <a:off x="411142" y="5063464"/>
              <a:ext cx="300449" cy="167182"/>
            </a:xfrm>
            <a:custGeom>
              <a:avLst/>
              <a:gdLst/>
              <a:ahLst/>
              <a:cxnLst/>
              <a:rect l="l" t="t" r="r" b="b"/>
              <a:pathLst>
                <a:path w="8274" h="4604" fill="none" extrusionOk="0">
                  <a:moveTo>
                    <a:pt x="835" y="1935"/>
                  </a:moveTo>
                  <a:lnTo>
                    <a:pt x="6539" y="0"/>
                  </a:lnTo>
                  <a:moveTo>
                    <a:pt x="1" y="3202"/>
                  </a:moveTo>
                  <a:lnTo>
                    <a:pt x="7973" y="534"/>
                  </a:lnTo>
                  <a:moveTo>
                    <a:pt x="335" y="4103"/>
                  </a:moveTo>
                  <a:lnTo>
                    <a:pt x="8274" y="1435"/>
                  </a:lnTo>
                  <a:moveTo>
                    <a:pt x="1736" y="4603"/>
                  </a:moveTo>
                  <a:lnTo>
                    <a:pt x="7440" y="270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4"/>
            <p:cNvSpPr/>
            <p:nvPr/>
          </p:nvSpPr>
          <p:spPr>
            <a:xfrm rot="-1128775">
              <a:off x="206184" y="5200882"/>
              <a:ext cx="918160" cy="352049"/>
            </a:xfrm>
            <a:custGeom>
              <a:avLst/>
              <a:gdLst/>
              <a:ahLst/>
              <a:cxnLst/>
              <a:rect l="l" t="t" r="r" b="b"/>
              <a:pathLst>
                <a:path w="25285" h="9695" extrusionOk="0">
                  <a:moveTo>
                    <a:pt x="24884" y="1"/>
                  </a:moveTo>
                  <a:lnTo>
                    <a:pt x="0" y="8340"/>
                  </a:lnTo>
                  <a:lnTo>
                    <a:pt x="267" y="9107"/>
                  </a:lnTo>
                  <a:cubicBezTo>
                    <a:pt x="371" y="9473"/>
                    <a:pt x="700" y="9695"/>
                    <a:pt x="1061" y="9695"/>
                  </a:cubicBezTo>
                  <a:cubicBezTo>
                    <a:pt x="1162" y="9695"/>
                    <a:pt x="1266" y="9678"/>
                    <a:pt x="1368" y="9641"/>
                  </a:cubicBezTo>
                  <a:lnTo>
                    <a:pt x="24618" y="1869"/>
                  </a:lnTo>
                  <a:cubicBezTo>
                    <a:pt x="25051" y="1736"/>
                    <a:pt x="25285" y="1235"/>
                    <a:pt x="25151" y="835"/>
                  </a:cubicBezTo>
                  <a:lnTo>
                    <a:pt x="24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4"/>
            <p:cNvSpPr/>
            <p:nvPr/>
          </p:nvSpPr>
          <p:spPr>
            <a:xfrm rot="-1128775">
              <a:off x="-404925" y="4413984"/>
              <a:ext cx="539022" cy="1345775"/>
            </a:xfrm>
            <a:custGeom>
              <a:avLst/>
              <a:gdLst/>
              <a:ahLst/>
              <a:cxnLst/>
              <a:rect l="l" t="t" r="r" b="b"/>
              <a:pathLst>
                <a:path w="14844" h="37061" extrusionOk="0">
                  <a:moveTo>
                    <a:pt x="2769" y="0"/>
                  </a:moveTo>
                  <a:lnTo>
                    <a:pt x="867" y="634"/>
                  </a:lnTo>
                  <a:cubicBezTo>
                    <a:pt x="300" y="834"/>
                    <a:pt x="0" y="1435"/>
                    <a:pt x="200" y="2002"/>
                  </a:cubicBezTo>
                  <a:lnTo>
                    <a:pt x="11942" y="37060"/>
                  </a:lnTo>
                  <a:lnTo>
                    <a:pt x="14844" y="36093"/>
                  </a:lnTo>
                  <a:lnTo>
                    <a:pt x="27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4"/>
            <p:cNvSpPr/>
            <p:nvPr/>
          </p:nvSpPr>
          <p:spPr>
            <a:xfrm rot="-1128775">
              <a:off x="-276077" y="4234377"/>
              <a:ext cx="661395" cy="495483"/>
            </a:xfrm>
            <a:custGeom>
              <a:avLst/>
              <a:gdLst/>
              <a:ahLst/>
              <a:cxnLst/>
              <a:rect l="l" t="t" r="r" b="b"/>
              <a:pathLst>
                <a:path w="18214" h="13645" fill="none" extrusionOk="0">
                  <a:moveTo>
                    <a:pt x="18214" y="7373"/>
                  </a:moveTo>
                  <a:lnTo>
                    <a:pt x="16045" y="935"/>
                  </a:lnTo>
                  <a:cubicBezTo>
                    <a:pt x="15278" y="1202"/>
                    <a:pt x="14444" y="802"/>
                    <a:pt x="14177" y="1"/>
                  </a:cubicBezTo>
                  <a:lnTo>
                    <a:pt x="935" y="4437"/>
                  </a:lnTo>
                  <a:cubicBezTo>
                    <a:pt x="1201" y="5205"/>
                    <a:pt x="801" y="6039"/>
                    <a:pt x="1" y="6305"/>
                  </a:cubicBezTo>
                  <a:lnTo>
                    <a:pt x="2169" y="12743"/>
                  </a:lnTo>
                  <a:cubicBezTo>
                    <a:pt x="2936" y="12477"/>
                    <a:pt x="3770" y="12877"/>
                    <a:pt x="4037" y="13644"/>
                  </a:cubicBezTo>
                  <a:lnTo>
                    <a:pt x="17280" y="9241"/>
                  </a:lnTo>
                  <a:cubicBezTo>
                    <a:pt x="17013" y="8440"/>
                    <a:pt x="17413" y="7606"/>
                    <a:pt x="18214" y="737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4"/>
            <p:cNvSpPr/>
            <p:nvPr/>
          </p:nvSpPr>
          <p:spPr>
            <a:xfrm rot="-1128775">
              <a:off x="201603" y="5203043"/>
              <a:ext cx="909699" cy="322237"/>
            </a:xfrm>
            <a:custGeom>
              <a:avLst/>
              <a:gdLst/>
              <a:ahLst/>
              <a:cxnLst/>
              <a:rect l="l" t="t" r="r" b="b"/>
              <a:pathLst>
                <a:path w="25052" h="8874" extrusionOk="0">
                  <a:moveTo>
                    <a:pt x="24884" y="1"/>
                  </a:moveTo>
                  <a:lnTo>
                    <a:pt x="0" y="8340"/>
                  </a:lnTo>
                  <a:lnTo>
                    <a:pt x="200" y="8874"/>
                  </a:lnTo>
                  <a:lnTo>
                    <a:pt x="25051" y="568"/>
                  </a:lnTo>
                  <a:lnTo>
                    <a:pt x="248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4"/>
            <p:cNvSpPr/>
            <p:nvPr/>
          </p:nvSpPr>
          <p:spPr>
            <a:xfrm rot="-1128775">
              <a:off x="222822" y="5233880"/>
              <a:ext cx="902437" cy="311343"/>
            </a:xfrm>
            <a:custGeom>
              <a:avLst/>
              <a:gdLst/>
              <a:ahLst/>
              <a:cxnLst/>
              <a:rect l="l" t="t" r="r" b="b"/>
              <a:pathLst>
                <a:path w="24852" h="8574" extrusionOk="0">
                  <a:moveTo>
                    <a:pt x="24852" y="0"/>
                  </a:moveTo>
                  <a:lnTo>
                    <a:pt x="1" y="8340"/>
                  </a:lnTo>
                  <a:cubicBezTo>
                    <a:pt x="34" y="8406"/>
                    <a:pt x="134" y="8506"/>
                    <a:pt x="201" y="8573"/>
                  </a:cubicBezTo>
                  <a:lnTo>
                    <a:pt x="24818" y="334"/>
                  </a:lnTo>
                  <a:cubicBezTo>
                    <a:pt x="24852" y="200"/>
                    <a:pt x="24852" y="100"/>
                    <a:pt x="24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4"/>
            <p:cNvSpPr/>
            <p:nvPr/>
          </p:nvSpPr>
          <p:spPr>
            <a:xfrm rot="-1128775">
              <a:off x="421575" y="5546080"/>
              <a:ext cx="96954" cy="205964"/>
            </a:xfrm>
            <a:custGeom>
              <a:avLst/>
              <a:gdLst/>
              <a:ahLst/>
              <a:cxnLst/>
              <a:rect l="l" t="t" r="r" b="b"/>
              <a:pathLst>
                <a:path w="2670" h="5672" extrusionOk="0">
                  <a:moveTo>
                    <a:pt x="901" y="1"/>
                  </a:moveTo>
                  <a:lnTo>
                    <a:pt x="1" y="301"/>
                  </a:lnTo>
                  <a:lnTo>
                    <a:pt x="1769" y="5672"/>
                  </a:lnTo>
                  <a:lnTo>
                    <a:pt x="2002" y="4871"/>
                  </a:lnTo>
                  <a:lnTo>
                    <a:pt x="2669" y="537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2" name="Google Shape;1212;p24"/>
          <p:cNvGrpSpPr/>
          <p:nvPr/>
        </p:nvGrpSpPr>
        <p:grpSpPr>
          <a:xfrm rot="6102094" flipH="1">
            <a:off x="7805060" y="3489609"/>
            <a:ext cx="1617196" cy="2466123"/>
            <a:chOff x="7518282" y="2373612"/>
            <a:chExt cx="1544209" cy="2355088"/>
          </a:xfrm>
        </p:grpSpPr>
        <p:sp>
          <p:nvSpPr>
            <p:cNvPr id="1213" name="Google Shape;1213;p24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4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4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4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4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4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4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4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1" name="Google Shape;1221;p24"/>
          <p:cNvSpPr txBox="1">
            <a:spLocks noGrp="1"/>
          </p:cNvSpPr>
          <p:nvPr>
            <p:ph type="title"/>
          </p:nvPr>
        </p:nvSpPr>
        <p:spPr>
          <a:xfrm>
            <a:off x="1575400" y="1249900"/>
            <a:ext cx="2939400" cy="9699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22" name="Google Shape;1222;p24"/>
          <p:cNvSpPr txBox="1">
            <a:spLocks noGrp="1"/>
          </p:cNvSpPr>
          <p:nvPr>
            <p:ph type="subTitle" idx="1"/>
          </p:nvPr>
        </p:nvSpPr>
        <p:spPr>
          <a:xfrm>
            <a:off x="1948601" y="318509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23" name="Google Shape;1223;p24"/>
          <p:cNvSpPr txBox="1">
            <a:spLocks noGrp="1"/>
          </p:cNvSpPr>
          <p:nvPr>
            <p:ph type="subTitle" idx="2"/>
          </p:nvPr>
        </p:nvSpPr>
        <p:spPr>
          <a:xfrm>
            <a:off x="1948600" y="34787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4" name="Google Shape;1224;p24"/>
          <p:cNvSpPr txBox="1">
            <a:spLocks noGrp="1"/>
          </p:cNvSpPr>
          <p:nvPr>
            <p:ph type="subTitle" idx="3"/>
          </p:nvPr>
        </p:nvSpPr>
        <p:spPr>
          <a:xfrm>
            <a:off x="5258850" y="1030387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25" name="Google Shape;1225;p24"/>
          <p:cNvSpPr txBox="1">
            <a:spLocks noGrp="1"/>
          </p:cNvSpPr>
          <p:nvPr>
            <p:ph type="subTitle" idx="4"/>
          </p:nvPr>
        </p:nvSpPr>
        <p:spPr>
          <a:xfrm>
            <a:off x="5258850" y="1324100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6" name="Google Shape;1226;p24"/>
          <p:cNvSpPr txBox="1">
            <a:spLocks noGrp="1"/>
          </p:cNvSpPr>
          <p:nvPr>
            <p:ph type="subTitle" idx="5"/>
          </p:nvPr>
        </p:nvSpPr>
        <p:spPr>
          <a:xfrm>
            <a:off x="5258851" y="318509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27" name="Google Shape;1227;p24"/>
          <p:cNvSpPr txBox="1">
            <a:spLocks noGrp="1"/>
          </p:cNvSpPr>
          <p:nvPr>
            <p:ph type="subTitle" idx="6"/>
          </p:nvPr>
        </p:nvSpPr>
        <p:spPr>
          <a:xfrm>
            <a:off x="5258850" y="34787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0">
    <p:spTree>
      <p:nvGrpSpPr>
        <p:cNvPr id="1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" name="Google Shape;1229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0" name="Google Shape;1230;p25"/>
          <p:cNvGrpSpPr/>
          <p:nvPr/>
        </p:nvGrpSpPr>
        <p:grpSpPr>
          <a:xfrm rot="-618237" flipH="1">
            <a:off x="7784334" y="1929397"/>
            <a:ext cx="2237788" cy="1755910"/>
            <a:chOff x="-2415600" y="2986400"/>
            <a:chExt cx="1943075" cy="1524659"/>
          </a:xfrm>
        </p:grpSpPr>
        <p:sp>
          <p:nvSpPr>
            <p:cNvPr id="1231" name="Google Shape;1231;p25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5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5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5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5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6" name="Google Shape;1236;p25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237" name="Google Shape;1237;p25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25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9" name="Google Shape;1239;p25"/>
          <p:cNvGrpSpPr/>
          <p:nvPr/>
        </p:nvGrpSpPr>
        <p:grpSpPr>
          <a:xfrm rot="-1625577" flipH="1">
            <a:off x="7862857" y="3481965"/>
            <a:ext cx="1810844" cy="1871626"/>
            <a:chOff x="334100" y="971800"/>
            <a:chExt cx="1810984" cy="1871771"/>
          </a:xfrm>
        </p:grpSpPr>
        <p:sp>
          <p:nvSpPr>
            <p:cNvPr id="1240" name="Google Shape;1240;p25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5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2" name="Google Shape;1242;p25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243" name="Google Shape;1243;p25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25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5" name="Google Shape;1245;p25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5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5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25"/>
          <p:cNvGrpSpPr/>
          <p:nvPr/>
        </p:nvGrpSpPr>
        <p:grpSpPr>
          <a:xfrm rot="858758">
            <a:off x="7126825" y="-769571"/>
            <a:ext cx="2910751" cy="2863920"/>
            <a:chOff x="7235149" y="-718650"/>
            <a:chExt cx="3031064" cy="2982297"/>
          </a:xfrm>
        </p:grpSpPr>
        <p:grpSp>
          <p:nvGrpSpPr>
            <p:cNvPr id="1249" name="Google Shape;1249;p25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250" name="Google Shape;1250;p2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2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2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2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4" name="Google Shape;1254;p25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255" name="Google Shape;1255;p2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2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2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2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9" name="Google Shape;1259;p25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260" name="Google Shape;1260;p25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261" name="Google Shape;1261;p25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" name="Google Shape;1262;p25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" name="Google Shape;1263;p25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64" name="Google Shape;1264;p25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65" name="Google Shape;1265;p25"/>
          <p:cNvGrpSpPr/>
          <p:nvPr/>
        </p:nvGrpSpPr>
        <p:grpSpPr>
          <a:xfrm rot="-2387630">
            <a:off x="-678979" y="-628682"/>
            <a:ext cx="1858232" cy="1819539"/>
            <a:chOff x="7928300" y="-514224"/>
            <a:chExt cx="1858600" cy="1819900"/>
          </a:xfrm>
        </p:grpSpPr>
        <p:sp>
          <p:nvSpPr>
            <p:cNvPr id="1266" name="Google Shape;1266;p25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25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25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25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25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25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25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25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25"/>
            <p:cNvSpPr/>
            <p:nvPr/>
          </p:nvSpPr>
          <p:spPr>
            <a:xfrm>
              <a:off x="8683975" y="381933"/>
              <a:ext cx="1102926" cy="853276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5" name="Google Shape;1275;p25"/>
          <p:cNvGrpSpPr/>
          <p:nvPr/>
        </p:nvGrpSpPr>
        <p:grpSpPr>
          <a:xfrm rot="-2946940">
            <a:off x="-310995" y="3562915"/>
            <a:ext cx="1617265" cy="2466328"/>
            <a:chOff x="7518282" y="2373612"/>
            <a:chExt cx="1544209" cy="2355088"/>
          </a:xfrm>
        </p:grpSpPr>
        <p:sp>
          <p:nvSpPr>
            <p:cNvPr id="1276" name="Google Shape;1276;p25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25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25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25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25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25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25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25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4" name="Google Shape;1284;p25"/>
          <p:cNvGrpSpPr/>
          <p:nvPr/>
        </p:nvGrpSpPr>
        <p:grpSpPr>
          <a:xfrm rot="-8100000" flipH="1">
            <a:off x="3884382" y="-1190020"/>
            <a:ext cx="2643545" cy="2133436"/>
            <a:chOff x="-729163" y="3851975"/>
            <a:chExt cx="2464103" cy="1988620"/>
          </a:xfrm>
        </p:grpSpPr>
        <p:sp>
          <p:nvSpPr>
            <p:cNvPr id="1285" name="Google Shape;1285;p25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25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25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25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25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25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25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25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25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25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25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25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5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5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9" name="Google Shape;1299;p25"/>
          <p:cNvSpPr txBox="1">
            <a:spLocks noGrp="1"/>
          </p:cNvSpPr>
          <p:nvPr>
            <p:ph type="title"/>
          </p:nvPr>
        </p:nvSpPr>
        <p:spPr>
          <a:xfrm flipH="1">
            <a:off x="4512451" y="1249900"/>
            <a:ext cx="2939400" cy="9699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00" name="Google Shape;1300;p25"/>
          <p:cNvSpPr txBox="1">
            <a:spLocks noGrp="1"/>
          </p:cNvSpPr>
          <p:nvPr>
            <p:ph type="subTitle" idx="1"/>
          </p:nvPr>
        </p:nvSpPr>
        <p:spPr>
          <a:xfrm flipH="1">
            <a:off x="4885651" y="321314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01" name="Google Shape;1301;p25"/>
          <p:cNvSpPr txBox="1">
            <a:spLocks noGrp="1"/>
          </p:cNvSpPr>
          <p:nvPr>
            <p:ph type="subTitle" idx="2"/>
          </p:nvPr>
        </p:nvSpPr>
        <p:spPr>
          <a:xfrm flipH="1">
            <a:off x="4885650" y="34822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2" name="Google Shape;1302;p25"/>
          <p:cNvSpPr txBox="1">
            <a:spLocks noGrp="1"/>
          </p:cNvSpPr>
          <p:nvPr>
            <p:ph type="subTitle" idx="3"/>
          </p:nvPr>
        </p:nvSpPr>
        <p:spPr>
          <a:xfrm flipH="1">
            <a:off x="1526883" y="104614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03" name="Google Shape;1303;p25"/>
          <p:cNvSpPr txBox="1">
            <a:spLocks noGrp="1"/>
          </p:cNvSpPr>
          <p:nvPr>
            <p:ph type="subTitle" idx="4"/>
          </p:nvPr>
        </p:nvSpPr>
        <p:spPr>
          <a:xfrm flipH="1">
            <a:off x="1526875" y="1315297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4" name="Google Shape;1304;p25"/>
          <p:cNvSpPr txBox="1">
            <a:spLocks noGrp="1"/>
          </p:cNvSpPr>
          <p:nvPr>
            <p:ph type="subTitle" idx="5"/>
          </p:nvPr>
        </p:nvSpPr>
        <p:spPr>
          <a:xfrm flipH="1">
            <a:off x="1526883" y="321314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05" name="Google Shape;1305;p25"/>
          <p:cNvSpPr txBox="1">
            <a:spLocks noGrp="1"/>
          </p:cNvSpPr>
          <p:nvPr>
            <p:ph type="subTitle" idx="6"/>
          </p:nvPr>
        </p:nvSpPr>
        <p:spPr>
          <a:xfrm flipH="1">
            <a:off x="1526875" y="34822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9">
    <p:spTree>
      <p:nvGrpSpPr>
        <p:cNvPr id="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2" name="Google Shape;1422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23" name="Google Shape;1423;p28"/>
          <p:cNvGrpSpPr/>
          <p:nvPr/>
        </p:nvGrpSpPr>
        <p:grpSpPr>
          <a:xfrm rot="5170076">
            <a:off x="7747652" y="3954174"/>
            <a:ext cx="1827621" cy="1923738"/>
            <a:chOff x="1526600" y="450800"/>
            <a:chExt cx="4540675" cy="4779475"/>
          </a:xfrm>
        </p:grpSpPr>
        <p:sp>
          <p:nvSpPr>
            <p:cNvPr id="1424" name="Google Shape;1424;p28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28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28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28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28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28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28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28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2" name="Google Shape;1432;p28"/>
          <p:cNvGrpSpPr/>
          <p:nvPr/>
        </p:nvGrpSpPr>
        <p:grpSpPr>
          <a:xfrm rot="-400487" flipH="1">
            <a:off x="-74932" y="4591304"/>
            <a:ext cx="2281869" cy="1790499"/>
            <a:chOff x="-2415600" y="2986400"/>
            <a:chExt cx="1943075" cy="1524659"/>
          </a:xfrm>
        </p:grpSpPr>
        <p:sp>
          <p:nvSpPr>
            <p:cNvPr id="1433" name="Google Shape;1433;p28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28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28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28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28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38" name="Google Shape;1438;p28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439" name="Google Shape;1439;p28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28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41" name="Google Shape;1441;p28"/>
          <p:cNvGrpSpPr/>
          <p:nvPr/>
        </p:nvGrpSpPr>
        <p:grpSpPr>
          <a:xfrm rot="1198516">
            <a:off x="8305353" y="2964602"/>
            <a:ext cx="1916573" cy="2062585"/>
            <a:chOff x="-700138" y="3808702"/>
            <a:chExt cx="1916655" cy="2062674"/>
          </a:xfrm>
        </p:grpSpPr>
        <p:sp>
          <p:nvSpPr>
            <p:cNvPr id="1442" name="Google Shape;1442;p28"/>
            <p:cNvSpPr/>
            <p:nvPr/>
          </p:nvSpPr>
          <p:spPr>
            <a:xfrm rot="-1128775">
              <a:off x="-425908" y="4068745"/>
              <a:ext cx="1419635" cy="1616920"/>
            </a:xfrm>
            <a:custGeom>
              <a:avLst/>
              <a:gdLst/>
              <a:ahLst/>
              <a:cxnLst/>
              <a:rect l="l" t="t" r="r" b="b"/>
              <a:pathLst>
                <a:path w="39095" h="44528" extrusionOk="0">
                  <a:moveTo>
                    <a:pt x="26633" y="0"/>
                  </a:moveTo>
                  <a:cubicBezTo>
                    <a:pt x="26552" y="0"/>
                    <a:pt x="26469" y="13"/>
                    <a:pt x="26386" y="38"/>
                  </a:cubicBezTo>
                  <a:lnTo>
                    <a:pt x="0" y="8878"/>
                  </a:lnTo>
                  <a:lnTo>
                    <a:pt x="11575" y="43436"/>
                  </a:lnTo>
                  <a:cubicBezTo>
                    <a:pt x="11787" y="44097"/>
                    <a:pt x="12397" y="44528"/>
                    <a:pt x="13057" y="44528"/>
                  </a:cubicBezTo>
                  <a:cubicBezTo>
                    <a:pt x="13229" y="44528"/>
                    <a:pt x="13404" y="44499"/>
                    <a:pt x="13577" y="44437"/>
                  </a:cubicBezTo>
                  <a:lnTo>
                    <a:pt x="38494" y="36097"/>
                  </a:lnTo>
                  <a:cubicBezTo>
                    <a:pt x="38861" y="35964"/>
                    <a:pt x="39095" y="35530"/>
                    <a:pt x="38961" y="35130"/>
                  </a:cubicBezTo>
                  <a:lnTo>
                    <a:pt x="27386" y="538"/>
                  </a:lnTo>
                  <a:cubicBezTo>
                    <a:pt x="27279" y="215"/>
                    <a:pt x="26975" y="0"/>
                    <a:pt x="26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28"/>
            <p:cNvSpPr/>
            <p:nvPr/>
          </p:nvSpPr>
          <p:spPr>
            <a:xfrm rot="-1128775">
              <a:off x="-474625" y="3993204"/>
              <a:ext cx="1414805" cy="1633006"/>
            </a:xfrm>
            <a:custGeom>
              <a:avLst/>
              <a:gdLst/>
              <a:ahLst/>
              <a:cxnLst/>
              <a:rect l="l" t="t" r="r" b="b"/>
              <a:pathLst>
                <a:path w="38962" h="44971" extrusionOk="0">
                  <a:moveTo>
                    <a:pt x="26500" y="0"/>
                  </a:moveTo>
                  <a:cubicBezTo>
                    <a:pt x="26418" y="0"/>
                    <a:pt x="26335" y="12"/>
                    <a:pt x="26252" y="38"/>
                  </a:cubicBezTo>
                  <a:lnTo>
                    <a:pt x="867" y="8544"/>
                  </a:lnTo>
                  <a:cubicBezTo>
                    <a:pt x="300" y="8744"/>
                    <a:pt x="0" y="9345"/>
                    <a:pt x="200" y="9912"/>
                  </a:cubicBezTo>
                  <a:lnTo>
                    <a:pt x="11942" y="44970"/>
                  </a:lnTo>
                  <a:lnTo>
                    <a:pt x="38327" y="36131"/>
                  </a:lnTo>
                  <a:cubicBezTo>
                    <a:pt x="38761" y="35997"/>
                    <a:pt x="38961" y="35563"/>
                    <a:pt x="38828" y="35163"/>
                  </a:cubicBezTo>
                  <a:lnTo>
                    <a:pt x="27253" y="538"/>
                  </a:lnTo>
                  <a:cubicBezTo>
                    <a:pt x="27145" y="215"/>
                    <a:pt x="26841" y="0"/>
                    <a:pt x="26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28"/>
            <p:cNvSpPr/>
            <p:nvPr/>
          </p:nvSpPr>
          <p:spPr>
            <a:xfrm rot="-1128775">
              <a:off x="411142" y="5063464"/>
              <a:ext cx="300449" cy="167182"/>
            </a:xfrm>
            <a:custGeom>
              <a:avLst/>
              <a:gdLst/>
              <a:ahLst/>
              <a:cxnLst/>
              <a:rect l="l" t="t" r="r" b="b"/>
              <a:pathLst>
                <a:path w="8274" h="4604" fill="none" extrusionOk="0">
                  <a:moveTo>
                    <a:pt x="835" y="1935"/>
                  </a:moveTo>
                  <a:lnTo>
                    <a:pt x="6539" y="0"/>
                  </a:lnTo>
                  <a:moveTo>
                    <a:pt x="1" y="3202"/>
                  </a:moveTo>
                  <a:lnTo>
                    <a:pt x="7973" y="534"/>
                  </a:lnTo>
                  <a:moveTo>
                    <a:pt x="335" y="4103"/>
                  </a:moveTo>
                  <a:lnTo>
                    <a:pt x="8274" y="1435"/>
                  </a:lnTo>
                  <a:moveTo>
                    <a:pt x="1736" y="4603"/>
                  </a:moveTo>
                  <a:lnTo>
                    <a:pt x="7440" y="270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28"/>
            <p:cNvSpPr/>
            <p:nvPr/>
          </p:nvSpPr>
          <p:spPr>
            <a:xfrm rot="-1128775">
              <a:off x="206184" y="5200882"/>
              <a:ext cx="918160" cy="352049"/>
            </a:xfrm>
            <a:custGeom>
              <a:avLst/>
              <a:gdLst/>
              <a:ahLst/>
              <a:cxnLst/>
              <a:rect l="l" t="t" r="r" b="b"/>
              <a:pathLst>
                <a:path w="25285" h="9695" extrusionOk="0">
                  <a:moveTo>
                    <a:pt x="24884" y="1"/>
                  </a:moveTo>
                  <a:lnTo>
                    <a:pt x="0" y="8340"/>
                  </a:lnTo>
                  <a:lnTo>
                    <a:pt x="267" y="9107"/>
                  </a:lnTo>
                  <a:cubicBezTo>
                    <a:pt x="371" y="9473"/>
                    <a:pt x="700" y="9695"/>
                    <a:pt x="1061" y="9695"/>
                  </a:cubicBezTo>
                  <a:cubicBezTo>
                    <a:pt x="1162" y="9695"/>
                    <a:pt x="1266" y="9678"/>
                    <a:pt x="1368" y="9641"/>
                  </a:cubicBezTo>
                  <a:lnTo>
                    <a:pt x="24618" y="1869"/>
                  </a:lnTo>
                  <a:cubicBezTo>
                    <a:pt x="25051" y="1736"/>
                    <a:pt x="25285" y="1235"/>
                    <a:pt x="25151" y="835"/>
                  </a:cubicBezTo>
                  <a:lnTo>
                    <a:pt x="24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28"/>
            <p:cNvSpPr/>
            <p:nvPr/>
          </p:nvSpPr>
          <p:spPr>
            <a:xfrm rot="-1128775">
              <a:off x="-404925" y="4413984"/>
              <a:ext cx="539022" cy="1345775"/>
            </a:xfrm>
            <a:custGeom>
              <a:avLst/>
              <a:gdLst/>
              <a:ahLst/>
              <a:cxnLst/>
              <a:rect l="l" t="t" r="r" b="b"/>
              <a:pathLst>
                <a:path w="14844" h="37061" extrusionOk="0">
                  <a:moveTo>
                    <a:pt x="2769" y="0"/>
                  </a:moveTo>
                  <a:lnTo>
                    <a:pt x="867" y="634"/>
                  </a:lnTo>
                  <a:cubicBezTo>
                    <a:pt x="300" y="834"/>
                    <a:pt x="0" y="1435"/>
                    <a:pt x="200" y="2002"/>
                  </a:cubicBezTo>
                  <a:lnTo>
                    <a:pt x="11942" y="37060"/>
                  </a:lnTo>
                  <a:lnTo>
                    <a:pt x="14844" y="36093"/>
                  </a:lnTo>
                  <a:lnTo>
                    <a:pt x="27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28"/>
            <p:cNvSpPr/>
            <p:nvPr/>
          </p:nvSpPr>
          <p:spPr>
            <a:xfrm rot="-1128775">
              <a:off x="-276077" y="4234377"/>
              <a:ext cx="661395" cy="495483"/>
            </a:xfrm>
            <a:custGeom>
              <a:avLst/>
              <a:gdLst/>
              <a:ahLst/>
              <a:cxnLst/>
              <a:rect l="l" t="t" r="r" b="b"/>
              <a:pathLst>
                <a:path w="18214" h="13645" fill="none" extrusionOk="0">
                  <a:moveTo>
                    <a:pt x="18214" y="7373"/>
                  </a:moveTo>
                  <a:lnTo>
                    <a:pt x="16045" y="935"/>
                  </a:lnTo>
                  <a:cubicBezTo>
                    <a:pt x="15278" y="1202"/>
                    <a:pt x="14444" y="802"/>
                    <a:pt x="14177" y="1"/>
                  </a:cubicBezTo>
                  <a:lnTo>
                    <a:pt x="935" y="4437"/>
                  </a:lnTo>
                  <a:cubicBezTo>
                    <a:pt x="1201" y="5205"/>
                    <a:pt x="801" y="6039"/>
                    <a:pt x="1" y="6305"/>
                  </a:cubicBezTo>
                  <a:lnTo>
                    <a:pt x="2169" y="12743"/>
                  </a:lnTo>
                  <a:cubicBezTo>
                    <a:pt x="2936" y="12477"/>
                    <a:pt x="3770" y="12877"/>
                    <a:pt x="4037" y="13644"/>
                  </a:cubicBezTo>
                  <a:lnTo>
                    <a:pt x="17280" y="9241"/>
                  </a:lnTo>
                  <a:cubicBezTo>
                    <a:pt x="17013" y="8440"/>
                    <a:pt x="17413" y="7606"/>
                    <a:pt x="18214" y="737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28"/>
            <p:cNvSpPr/>
            <p:nvPr/>
          </p:nvSpPr>
          <p:spPr>
            <a:xfrm rot="-1128775">
              <a:off x="201603" y="5203043"/>
              <a:ext cx="909699" cy="322237"/>
            </a:xfrm>
            <a:custGeom>
              <a:avLst/>
              <a:gdLst/>
              <a:ahLst/>
              <a:cxnLst/>
              <a:rect l="l" t="t" r="r" b="b"/>
              <a:pathLst>
                <a:path w="25052" h="8874" extrusionOk="0">
                  <a:moveTo>
                    <a:pt x="24884" y="1"/>
                  </a:moveTo>
                  <a:lnTo>
                    <a:pt x="0" y="8340"/>
                  </a:lnTo>
                  <a:lnTo>
                    <a:pt x="200" y="8874"/>
                  </a:lnTo>
                  <a:lnTo>
                    <a:pt x="25051" y="568"/>
                  </a:lnTo>
                  <a:lnTo>
                    <a:pt x="248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28"/>
            <p:cNvSpPr/>
            <p:nvPr/>
          </p:nvSpPr>
          <p:spPr>
            <a:xfrm rot="-1128775">
              <a:off x="222822" y="5233880"/>
              <a:ext cx="902437" cy="311343"/>
            </a:xfrm>
            <a:custGeom>
              <a:avLst/>
              <a:gdLst/>
              <a:ahLst/>
              <a:cxnLst/>
              <a:rect l="l" t="t" r="r" b="b"/>
              <a:pathLst>
                <a:path w="24852" h="8574" extrusionOk="0">
                  <a:moveTo>
                    <a:pt x="24852" y="0"/>
                  </a:moveTo>
                  <a:lnTo>
                    <a:pt x="1" y="8340"/>
                  </a:lnTo>
                  <a:cubicBezTo>
                    <a:pt x="34" y="8406"/>
                    <a:pt x="134" y="8506"/>
                    <a:pt x="201" y="8573"/>
                  </a:cubicBezTo>
                  <a:lnTo>
                    <a:pt x="24818" y="334"/>
                  </a:lnTo>
                  <a:cubicBezTo>
                    <a:pt x="24852" y="200"/>
                    <a:pt x="24852" y="100"/>
                    <a:pt x="24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28"/>
            <p:cNvSpPr/>
            <p:nvPr/>
          </p:nvSpPr>
          <p:spPr>
            <a:xfrm rot="-1128775">
              <a:off x="421575" y="5546080"/>
              <a:ext cx="96954" cy="205964"/>
            </a:xfrm>
            <a:custGeom>
              <a:avLst/>
              <a:gdLst/>
              <a:ahLst/>
              <a:cxnLst/>
              <a:rect l="l" t="t" r="r" b="b"/>
              <a:pathLst>
                <a:path w="2670" h="5672" extrusionOk="0">
                  <a:moveTo>
                    <a:pt x="901" y="1"/>
                  </a:moveTo>
                  <a:lnTo>
                    <a:pt x="1" y="301"/>
                  </a:lnTo>
                  <a:lnTo>
                    <a:pt x="1769" y="5672"/>
                  </a:lnTo>
                  <a:lnTo>
                    <a:pt x="2002" y="4871"/>
                  </a:lnTo>
                  <a:lnTo>
                    <a:pt x="2669" y="537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1" name="Google Shape;1451;p28"/>
          <p:cNvSpPr txBox="1">
            <a:spLocks noGrp="1"/>
          </p:cNvSpPr>
          <p:nvPr>
            <p:ph type="title"/>
          </p:nvPr>
        </p:nvSpPr>
        <p:spPr>
          <a:xfrm>
            <a:off x="2150850" y="583850"/>
            <a:ext cx="4842300" cy="4056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2" name="Google Shape;1452;p28"/>
          <p:cNvSpPr txBox="1">
            <a:spLocks noGrp="1"/>
          </p:cNvSpPr>
          <p:nvPr>
            <p:ph type="subTitle" idx="1"/>
          </p:nvPr>
        </p:nvSpPr>
        <p:spPr>
          <a:xfrm>
            <a:off x="1344423" y="1777195"/>
            <a:ext cx="11343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53" name="Google Shape;1453;p28"/>
          <p:cNvSpPr txBox="1">
            <a:spLocks noGrp="1"/>
          </p:cNvSpPr>
          <p:nvPr>
            <p:ph type="subTitle" idx="2"/>
          </p:nvPr>
        </p:nvSpPr>
        <p:spPr>
          <a:xfrm>
            <a:off x="938225" y="2208187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4" name="Google Shape;1454;p28"/>
          <p:cNvSpPr txBox="1">
            <a:spLocks noGrp="1"/>
          </p:cNvSpPr>
          <p:nvPr>
            <p:ph type="subTitle" idx="3"/>
          </p:nvPr>
        </p:nvSpPr>
        <p:spPr>
          <a:xfrm>
            <a:off x="4004848" y="1777195"/>
            <a:ext cx="11343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55" name="Google Shape;1455;p28"/>
          <p:cNvSpPr txBox="1">
            <a:spLocks noGrp="1"/>
          </p:cNvSpPr>
          <p:nvPr>
            <p:ph type="subTitle" idx="4"/>
          </p:nvPr>
        </p:nvSpPr>
        <p:spPr>
          <a:xfrm>
            <a:off x="3598650" y="2208187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6" name="Google Shape;1456;p28"/>
          <p:cNvSpPr txBox="1">
            <a:spLocks noGrp="1"/>
          </p:cNvSpPr>
          <p:nvPr>
            <p:ph type="subTitle" idx="5"/>
          </p:nvPr>
        </p:nvSpPr>
        <p:spPr>
          <a:xfrm>
            <a:off x="6566873" y="1777195"/>
            <a:ext cx="13311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57" name="Google Shape;1457;p28"/>
          <p:cNvSpPr txBox="1">
            <a:spLocks noGrp="1"/>
          </p:cNvSpPr>
          <p:nvPr>
            <p:ph type="subTitle" idx="6"/>
          </p:nvPr>
        </p:nvSpPr>
        <p:spPr>
          <a:xfrm>
            <a:off x="6259075" y="2208187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8" name="Google Shape;1458;p28"/>
          <p:cNvSpPr txBox="1">
            <a:spLocks noGrp="1"/>
          </p:cNvSpPr>
          <p:nvPr>
            <p:ph type="subTitle" idx="7"/>
          </p:nvPr>
        </p:nvSpPr>
        <p:spPr>
          <a:xfrm>
            <a:off x="1344423" y="3088882"/>
            <a:ext cx="11343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59" name="Google Shape;1459;p28"/>
          <p:cNvSpPr txBox="1">
            <a:spLocks noGrp="1"/>
          </p:cNvSpPr>
          <p:nvPr>
            <p:ph type="subTitle" idx="8"/>
          </p:nvPr>
        </p:nvSpPr>
        <p:spPr>
          <a:xfrm>
            <a:off x="938225" y="3519974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0" name="Google Shape;1460;p28"/>
          <p:cNvSpPr txBox="1">
            <a:spLocks noGrp="1"/>
          </p:cNvSpPr>
          <p:nvPr>
            <p:ph type="subTitle" idx="9"/>
          </p:nvPr>
        </p:nvSpPr>
        <p:spPr>
          <a:xfrm>
            <a:off x="4004848" y="3088882"/>
            <a:ext cx="11343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61" name="Google Shape;1461;p28"/>
          <p:cNvSpPr txBox="1">
            <a:spLocks noGrp="1"/>
          </p:cNvSpPr>
          <p:nvPr>
            <p:ph type="subTitle" idx="13"/>
          </p:nvPr>
        </p:nvSpPr>
        <p:spPr>
          <a:xfrm>
            <a:off x="3598650" y="3519974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2" name="Google Shape;1462;p28"/>
          <p:cNvSpPr txBox="1">
            <a:spLocks noGrp="1"/>
          </p:cNvSpPr>
          <p:nvPr>
            <p:ph type="subTitle" idx="14"/>
          </p:nvPr>
        </p:nvSpPr>
        <p:spPr>
          <a:xfrm>
            <a:off x="6566873" y="3088882"/>
            <a:ext cx="13311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63" name="Google Shape;1463;p28"/>
          <p:cNvSpPr txBox="1">
            <a:spLocks noGrp="1"/>
          </p:cNvSpPr>
          <p:nvPr>
            <p:ph type="subTitle" idx="15"/>
          </p:nvPr>
        </p:nvSpPr>
        <p:spPr>
          <a:xfrm>
            <a:off x="6259075" y="3519974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CEBE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9625" y="535300"/>
            <a:ext cx="7724700" cy="572700"/>
          </a:xfrm>
          <a:prstGeom prst="rect">
            <a:avLst/>
          </a:prstGeom>
          <a:noFill/>
          <a:ln>
            <a:noFill/>
          </a:ln>
          <a:effectLst>
            <a:outerShdw blurRad="57150" dist="28575" dir="18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Josefin Sans"/>
              <a:buNone/>
              <a:defRPr sz="2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9625" y="1264275"/>
            <a:ext cx="7724700" cy="33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1" r:id="rId5"/>
    <p:sldLayoutId id="2147483663" r:id="rId6"/>
    <p:sldLayoutId id="2147483670" r:id="rId7"/>
    <p:sldLayoutId id="2147483671" r:id="rId8"/>
    <p:sldLayoutId id="2147483674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6" name="Google Shape;1876;p39"/>
          <p:cNvGrpSpPr/>
          <p:nvPr/>
        </p:nvGrpSpPr>
        <p:grpSpPr>
          <a:xfrm rot="3600720">
            <a:off x="7068370" y="2918869"/>
            <a:ext cx="2044045" cy="2151544"/>
            <a:chOff x="1526600" y="450800"/>
            <a:chExt cx="4540675" cy="4779475"/>
          </a:xfrm>
        </p:grpSpPr>
        <p:sp>
          <p:nvSpPr>
            <p:cNvPr id="1877" name="Google Shape;1877;p39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9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9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9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9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9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9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9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5" name="Google Shape;1885;p39"/>
          <p:cNvSpPr/>
          <p:nvPr/>
        </p:nvSpPr>
        <p:spPr>
          <a:xfrm>
            <a:off x="919463" y="1563889"/>
            <a:ext cx="7457400" cy="2435700"/>
          </a:xfrm>
          <a:prstGeom prst="roundRect">
            <a:avLst>
              <a:gd name="adj" fmla="val 12827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6" name="Google Shape;1886;p39"/>
          <p:cNvSpPr/>
          <p:nvPr/>
        </p:nvSpPr>
        <p:spPr>
          <a:xfrm>
            <a:off x="843300" y="1467138"/>
            <a:ext cx="7457400" cy="2435700"/>
          </a:xfrm>
          <a:prstGeom prst="roundRect">
            <a:avLst>
              <a:gd name="adj" fmla="val 1282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</p:txBody>
      </p:sp>
      <p:grpSp>
        <p:nvGrpSpPr>
          <p:cNvPr id="1887" name="Google Shape;1887;p39"/>
          <p:cNvGrpSpPr/>
          <p:nvPr/>
        </p:nvGrpSpPr>
        <p:grpSpPr>
          <a:xfrm rot="258069" flipH="1">
            <a:off x="7451227" y="989524"/>
            <a:ext cx="1966147" cy="2500244"/>
            <a:chOff x="2173834" y="-584300"/>
            <a:chExt cx="1966115" cy="2500203"/>
          </a:xfrm>
        </p:grpSpPr>
        <p:grpSp>
          <p:nvGrpSpPr>
            <p:cNvPr id="1888" name="Google Shape;1888;p39"/>
            <p:cNvGrpSpPr/>
            <p:nvPr/>
          </p:nvGrpSpPr>
          <p:grpSpPr>
            <a:xfrm rot="1413719">
              <a:off x="2539340" y="-541428"/>
              <a:ext cx="616248" cy="1925931"/>
              <a:chOff x="-1858600" y="2385325"/>
              <a:chExt cx="523125" cy="1635025"/>
            </a:xfrm>
          </p:grpSpPr>
          <p:sp>
            <p:nvSpPr>
              <p:cNvPr id="1889" name="Google Shape;1889;p39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9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9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9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3" name="Google Shape;1893;p39"/>
            <p:cNvGrpSpPr/>
            <p:nvPr/>
          </p:nvGrpSpPr>
          <p:grpSpPr>
            <a:xfrm rot="1413719">
              <a:off x="2548595" y="-367104"/>
              <a:ext cx="1216593" cy="2128592"/>
              <a:chOff x="-1779100" y="2408800"/>
              <a:chExt cx="1032750" cy="1807075"/>
            </a:xfrm>
          </p:grpSpPr>
          <p:sp>
            <p:nvSpPr>
              <p:cNvPr id="1894" name="Google Shape;1894;p39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9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9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9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98" name="Google Shape;1898;p39"/>
          <p:cNvSpPr/>
          <p:nvPr/>
        </p:nvSpPr>
        <p:spPr>
          <a:xfrm>
            <a:off x="6460675" y="539050"/>
            <a:ext cx="19737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9" name="Google Shape;1899;p39"/>
          <p:cNvSpPr txBox="1">
            <a:spLocks noGrp="1"/>
          </p:cNvSpPr>
          <p:nvPr>
            <p:ph type="ctrTitle"/>
          </p:nvPr>
        </p:nvSpPr>
        <p:spPr>
          <a:xfrm>
            <a:off x="1288500" y="1854333"/>
            <a:ext cx="6567000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k-SK" dirty="0">
                <a:solidFill>
                  <a:schemeClr val="accent3"/>
                </a:solidFill>
              </a:rPr>
              <a:t>AN IDEAL HIGH SCHOOL</a:t>
            </a:r>
            <a:endParaRPr dirty="0"/>
          </a:p>
        </p:txBody>
      </p:sp>
      <p:sp>
        <p:nvSpPr>
          <p:cNvPr id="1900" name="Google Shape;1900;p39"/>
          <p:cNvSpPr txBox="1">
            <a:spLocks noGrp="1"/>
          </p:cNvSpPr>
          <p:nvPr>
            <p:ph type="subTitle" idx="2"/>
          </p:nvPr>
        </p:nvSpPr>
        <p:spPr>
          <a:xfrm>
            <a:off x="6393657" y="567689"/>
            <a:ext cx="2138804" cy="4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3.A</a:t>
            </a:r>
            <a:endParaRPr dirty="0"/>
          </a:p>
        </p:txBody>
      </p:sp>
      <p:cxnSp>
        <p:nvCxnSpPr>
          <p:cNvPr id="1901" name="Google Shape;1901;p39"/>
          <p:cNvCxnSpPr/>
          <p:nvPr/>
        </p:nvCxnSpPr>
        <p:spPr>
          <a:xfrm>
            <a:off x="7541585" y="2986301"/>
            <a:ext cx="476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2" name="Google Shape;1902;p39"/>
          <p:cNvCxnSpPr/>
          <p:nvPr/>
        </p:nvCxnSpPr>
        <p:spPr>
          <a:xfrm rot="10800000">
            <a:off x="999849" y="2937980"/>
            <a:ext cx="476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04" name="Google Shape;1904;p39"/>
          <p:cNvGrpSpPr/>
          <p:nvPr/>
        </p:nvGrpSpPr>
        <p:grpSpPr>
          <a:xfrm rot="-400622" flipH="1">
            <a:off x="418725" y="3522243"/>
            <a:ext cx="2478297" cy="1944628"/>
            <a:chOff x="-2415600" y="2986400"/>
            <a:chExt cx="1943075" cy="1524659"/>
          </a:xfrm>
        </p:grpSpPr>
        <p:sp>
          <p:nvSpPr>
            <p:cNvPr id="1905" name="Google Shape;1905;p39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9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9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9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9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10" name="Google Shape;1910;p39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911" name="Google Shape;1911;p39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9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13" name="Google Shape;1913;p39"/>
          <p:cNvGrpSpPr/>
          <p:nvPr/>
        </p:nvGrpSpPr>
        <p:grpSpPr>
          <a:xfrm rot="-448661" flipH="1">
            <a:off x="-528300" y="3082068"/>
            <a:ext cx="2175017" cy="2248022"/>
            <a:chOff x="334100" y="971800"/>
            <a:chExt cx="1810984" cy="1871771"/>
          </a:xfrm>
        </p:grpSpPr>
        <p:sp>
          <p:nvSpPr>
            <p:cNvPr id="1914" name="Google Shape;1914;p39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9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16" name="Google Shape;1916;p39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917" name="Google Shape;1917;p39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9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9" name="Google Shape;1919;p39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9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9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1903;p39">
            <a:extLst>
              <a:ext uri="{FF2B5EF4-FFF2-40B4-BE49-F238E27FC236}">
                <a16:creationId xmlns:a16="http://schemas.microsoft.com/office/drawing/2014/main" id="{A9DC42A6-664F-4B73-87A0-75B83D756854}"/>
              </a:ext>
            </a:extLst>
          </p:cNvPr>
          <p:cNvSpPr txBox="1">
            <a:spLocks/>
          </p:cNvSpPr>
          <p:nvPr/>
        </p:nvSpPr>
        <p:spPr>
          <a:xfrm>
            <a:off x="1315792" y="2873330"/>
            <a:ext cx="16254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19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Nina Macejová </a:t>
            </a:r>
          </a:p>
        </p:txBody>
      </p:sp>
      <p:sp>
        <p:nvSpPr>
          <p:cNvPr id="51" name="Podnadpis 2">
            <a:extLst>
              <a:ext uri="{FF2B5EF4-FFF2-40B4-BE49-F238E27FC236}">
                <a16:creationId xmlns:a16="http://schemas.microsoft.com/office/drawing/2014/main" id="{A159B2CC-6667-4CC2-A2BC-2B8FE308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0681" y="2897143"/>
            <a:ext cx="1796994" cy="353700"/>
          </a:xfrm>
        </p:spPr>
        <p:txBody>
          <a:bodyPr/>
          <a:lstStyle/>
          <a:p>
            <a:r>
              <a:rPr lang="sk-SK" dirty="0" err="1"/>
              <a:t>Aneta</a:t>
            </a:r>
            <a:endParaRPr lang="sk-SK" dirty="0"/>
          </a:p>
          <a:p>
            <a:r>
              <a:rPr lang="sk-SK" dirty="0" err="1"/>
              <a:t>Salokyová</a:t>
            </a:r>
            <a:endParaRPr lang="sk-SK" dirty="0"/>
          </a:p>
        </p:txBody>
      </p:sp>
      <p:sp>
        <p:nvSpPr>
          <p:cNvPr id="52" name="Podnadpis 2">
            <a:extLst>
              <a:ext uri="{FF2B5EF4-FFF2-40B4-BE49-F238E27FC236}">
                <a16:creationId xmlns:a16="http://schemas.microsoft.com/office/drawing/2014/main" id="{B7DA4EEA-3A4B-41DD-A80C-92EB92CC57C5}"/>
              </a:ext>
            </a:extLst>
          </p:cNvPr>
          <p:cNvSpPr txBox="1">
            <a:spLocks/>
          </p:cNvSpPr>
          <p:nvPr/>
        </p:nvSpPr>
        <p:spPr>
          <a:xfrm>
            <a:off x="4139764" y="2895984"/>
            <a:ext cx="1796994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19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sk-SK" dirty="0"/>
              <a:t>Laura </a:t>
            </a:r>
            <a:r>
              <a:rPr lang="sk-SK" dirty="0" err="1"/>
              <a:t>Šarocká</a:t>
            </a:r>
            <a:endParaRPr lang="sk-SK" dirty="0"/>
          </a:p>
        </p:txBody>
      </p:sp>
      <p:sp>
        <p:nvSpPr>
          <p:cNvPr id="53" name="Podnadpis 2">
            <a:extLst>
              <a:ext uri="{FF2B5EF4-FFF2-40B4-BE49-F238E27FC236}">
                <a16:creationId xmlns:a16="http://schemas.microsoft.com/office/drawing/2014/main" id="{810FE7B4-3B88-4772-B196-7D96D4BFA452}"/>
              </a:ext>
            </a:extLst>
          </p:cNvPr>
          <p:cNvSpPr txBox="1">
            <a:spLocks/>
          </p:cNvSpPr>
          <p:nvPr/>
        </p:nvSpPr>
        <p:spPr>
          <a:xfrm>
            <a:off x="5716616" y="2896881"/>
            <a:ext cx="1796994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19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sk-SK" dirty="0"/>
              <a:t>Simona </a:t>
            </a:r>
            <a:r>
              <a:rPr lang="sk-SK" dirty="0" err="1"/>
              <a:t>Triščová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8" name="Google Shape;2168;p52"/>
          <p:cNvGrpSpPr/>
          <p:nvPr/>
        </p:nvGrpSpPr>
        <p:grpSpPr>
          <a:xfrm>
            <a:off x="868352" y="1806052"/>
            <a:ext cx="4237554" cy="2511888"/>
            <a:chOff x="807626" y="1311856"/>
            <a:chExt cx="7594182" cy="2511888"/>
          </a:xfrm>
        </p:grpSpPr>
        <p:sp>
          <p:nvSpPr>
            <p:cNvPr id="2169" name="Google Shape;2169;p52"/>
            <p:cNvSpPr/>
            <p:nvPr/>
          </p:nvSpPr>
          <p:spPr>
            <a:xfrm>
              <a:off x="944408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52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1" name="Google Shape;2171;p52"/>
          <p:cNvSpPr/>
          <p:nvPr/>
        </p:nvSpPr>
        <p:spPr>
          <a:xfrm>
            <a:off x="2463401" y="592445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2" name="Google Shape;2172;p52"/>
          <p:cNvSpPr txBox="1">
            <a:spLocks noGrp="1"/>
          </p:cNvSpPr>
          <p:nvPr>
            <p:ph type="title"/>
          </p:nvPr>
        </p:nvSpPr>
        <p:spPr>
          <a:xfrm>
            <a:off x="939206" y="2132104"/>
            <a:ext cx="3998284" cy="127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RELATIONSHIPS</a:t>
            </a:r>
            <a:endParaRPr dirty="0"/>
          </a:p>
        </p:txBody>
      </p:sp>
      <p:sp>
        <p:nvSpPr>
          <p:cNvPr id="2173" name="Google Shape;2173;p52"/>
          <p:cNvSpPr txBox="1">
            <a:spLocks noGrp="1"/>
          </p:cNvSpPr>
          <p:nvPr>
            <p:ph type="title" idx="2"/>
          </p:nvPr>
        </p:nvSpPr>
        <p:spPr>
          <a:xfrm>
            <a:off x="2483801" y="736295"/>
            <a:ext cx="9690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sk-SK" dirty="0"/>
              <a:t>4</a:t>
            </a:r>
            <a:endParaRPr dirty="0"/>
          </a:p>
        </p:txBody>
      </p:sp>
      <p:sp>
        <p:nvSpPr>
          <p:cNvPr id="2174" name="Google Shape;2174;p52"/>
          <p:cNvSpPr txBox="1">
            <a:spLocks noGrp="1"/>
          </p:cNvSpPr>
          <p:nvPr>
            <p:ph type="subTitle" idx="1"/>
          </p:nvPr>
        </p:nvSpPr>
        <p:spPr>
          <a:xfrm>
            <a:off x="1473101" y="3359329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175" name="Google Shape;2175;p52"/>
          <p:cNvGrpSpPr/>
          <p:nvPr/>
        </p:nvGrpSpPr>
        <p:grpSpPr>
          <a:xfrm rot="4282019">
            <a:off x="5937490" y="1609883"/>
            <a:ext cx="1827609" cy="1923725"/>
            <a:chOff x="1526600" y="450800"/>
            <a:chExt cx="4540675" cy="4779475"/>
          </a:xfrm>
        </p:grpSpPr>
        <p:sp>
          <p:nvSpPr>
            <p:cNvPr id="2176" name="Google Shape;2176;p52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52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52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52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52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52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52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52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0877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2" name="Google Shape;2632;p68"/>
          <p:cNvGrpSpPr/>
          <p:nvPr/>
        </p:nvGrpSpPr>
        <p:grpSpPr>
          <a:xfrm flipH="1">
            <a:off x="4676908" y="2795624"/>
            <a:ext cx="2596536" cy="1882519"/>
            <a:chOff x="1453903" y="1500600"/>
            <a:chExt cx="6364058" cy="2853598"/>
          </a:xfrm>
        </p:grpSpPr>
        <p:sp>
          <p:nvSpPr>
            <p:cNvPr id="2633" name="Google Shape;2633;p68"/>
            <p:cNvSpPr/>
            <p:nvPr/>
          </p:nvSpPr>
          <p:spPr>
            <a:xfrm>
              <a:off x="1640661" y="1616098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68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5" name="Google Shape;2635;p68"/>
          <p:cNvGrpSpPr/>
          <p:nvPr/>
        </p:nvGrpSpPr>
        <p:grpSpPr>
          <a:xfrm flipH="1">
            <a:off x="1318128" y="2795624"/>
            <a:ext cx="2596548" cy="1880224"/>
            <a:chOff x="1453903" y="1500600"/>
            <a:chExt cx="6364089" cy="2850120"/>
          </a:xfrm>
        </p:grpSpPr>
        <p:sp>
          <p:nvSpPr>
            <p:cNvPr id="2636" name="Google Shape;2636;p68"/>
            <p:cNvSpPr/>
            <p:nvPr/>
          </p:nvSpPr>
          <p:spPr>
            <a:xfrm>
              <a:off x="1640692" y="161262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68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8" name="Google Shape;2638;p68"/>
          <p:cNvGrpSpPr/>
          <p:nvPr/>
        </p:nvGrpSpPr>
        <p:grpSpPr>
          <a:xfrm flipH="1">
            <a:off x="1318128" y="628642"/>
            <a:ext cx="2596548" cy="1885369"/>
            <a:chOff x="1453903" y="1500600"/>
            <a:chExt cx="6364089" cy="2857918"/>
          </a:xfrm>
        </p:grpSpPr>
        <p:sp>
          <p:nvSpPr>
            <p:cNvPr id="2639" name="Google Shape;2639;p68"/>
            <p:cNvSpPr/>
            <p:nvPr/>
          </p:nvSpPr>
          <p:spPr>
            <a:xfrm>
              <a:off x="1640692" y="1620418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68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1" name="Google Shape;2641;p68"/>
          <p:cNvSpPr/>
          <p:nvPr/>
        </p:nvSpPr>
        <p:spPr>
          <a:xfrm flipH="1">
            <a:off x="1231628" y="456224"/>
            <a:ext cx="504900" cy="5049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b="1" dirty="0">
                <a:latin typeface="Josefin Sans"/>
                <a:ea typeface="Josefin Sans"/>
                <a:cs typeface="Josefin Sans"/>
                <a:sym typeface="Josefin Sans"/>
              </a:rPr>
              <a:t>1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642" name="Google Shape;2642;p68"/>
          <p:cNvSpPr/>
          <p:nvPr/>
        </p:nvSpPr>
        <p:spPr>
          <a:xfrm flipH="1">
            <a:off x="1231628" y="2611114"/>
            <a:ext cx="504900" cy="504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b="1" dirty="0">
                <a:latin typeface="Josefin Sans"/>
                <a:ea typeface="Josefin Sans"/>
                <a:cs typeface="Josefin Sans"/>
                <a:sym typeface="Josefin Sans"/>
              </a:rPr>
              <a:t>2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643" name="Google Shape;2643;p68"/>
          <p:cNvSpPr/>
          <p:nvPr/>
        </p:nvSpPr>
        <p:spPr>
          <a:xfrm flipH="1">
            <a:off x="4554204" y="2611114"/>
            <a:ext cx="504900" cy="5049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b="1" dirty="0">
                <a:latin typeface="Josefin Sans"/>
                <a:ea typeface="Josefin Sans"/>
                <a:cs typeface="Josefin Sans"/>
                <a:sym typeface="Josefin Sans"/>
              </a:rPr>
              <a:t>3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644" name="Google Shape;2644;p68"/>
          <p:cNvSpPr txBox="1">
            <a:spLocks noGrp="1"/>
          </p:cNvSpPr>
          <p:nvPr>
            <p:ph type="title"/>
          </p:nvPr>
        </p:nvSpPr>
        <p:spPr>
          <a:xfrm flipH="1">
            <a:off x="4512451" y="1249900"/>
            <a:ext cx="2939400" cy="96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TEACHER-STUDENT</a:t>
            </a:r>
            <a:r>
              <a:rPr lang="en" dirty="0">
                <a:solidFill>
                  <a:schemeClr val="accent3"/>
                </a:solidFill>
              </a:rPr>
              <a:t> </a:t>
            </a:r>
            <a:r>
              <a:rPr lang="sk-SK" dirty="0"/>
              <a:t>RELATIONSHIP</a:t>
            </a:r>
            <a:endParaRPr dirty="0"/>
          </a:p>
        </p:txBody>
      </p:sp>
      <p:sp>
        <p:nvSpPr>
          <p:cNvPr id="2645" name="Google Shape;2645;p68"/>
          <p:cNvSpPr txBox="1">
            <a:spLocks noGrp="1"/>
          </p:cNvSpPr>
          <p:nvPr>
            <p:ph type="subTitle" idx="1"/>
          </p:nvPr>
        </p:nvSpPr>
        <p:spPr>
          <a:xfrm flipH="1">
            <a:off x="4885651" y="321314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INTERACTION</a:t>
            </a:r>
            <a:endParaRPr dirty="0"/>
          </a:p>
        </p:txBody>
      </p:sp>
      <p:sp>
        <p:nvSpPr>
          <p:cNvPr id="2646" name="Google Shape;2646;p68"/>
          <p:cNvSpPr txBox="1">
            <a:spLocks noGrp="1"/>
          </p:cNvSpPr>
          <p:nvPr>
            <p:ph type="subTitle" idx="2"/>
          </p:nvPr>
        </p:nvSpPr>
        <p:spPr>
          <a:xfrm flipH="1">
            <a:off x="4885649" y="3482299"/>
            <a:ext cx="2444143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expressing opinions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space for creativity</a:t>
            </a:r>
          </a:p>
        </p:txBody>
      </p:sp>
      <p:sp>
        <p:nvSpPr>
          <p:cNvPr id="2647" name="Google Shape;2647;p68"/>
          <p:cNvSpPr txBox="1">
            <a:spLocks noGrp="1"/>
          </p:cNvSpPr>
          <p:nvPr>
            <p:ph type="subTitle" idx="3"/>
          </p:nvPr>
        </p:nvSpPr>
        <p:spPr>
          <a:xfrm flipH="1">
            <a:off x="1526883" y="104614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STRONG RELATIONSHIP</a:t>
            </a:r>
            <a:endParaRPr dirty="0"/>
          </a:p>
        </p:txBody>
      </p:sp>
      <p:sp>
        <p:nvSpPr>
          <p:cNvPr id="2648" name="Google Shape;2648;p68"/>
          <p:cNvSpPr txBox="1">
            <a:spLocks noGrp="1"/>
          </p:cNvSpPr>
          <p:nvPr>
            <p:ph type="subTitle" idx="4"/>
          </p:nvPr>
        </p:nvSpPr>
        <p:spPr>
          <a:xfrm flipH="1">
            <a:off x="1331969" y="1388999"/>
            <a:ext cx="2645075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 err="1"/>
              <a:t>better</a:t>
            </a:r>
            <a:r>
              <a:rPr lang="sk-SK" dirty="0"/>
              <a:t> </a:t>
            </a:r>
            <a:r>
              <a:rPr lang="sk-SK" dirty="0" err="1"/>
              <a:t>class</a:t>
            </a:r>
            <a:r>
              <a:rPr lang="sk-SK" dirty="0"/>
              <a:t> </a:t>
            </a:r>
            <a:r>
              <a:rPr lang="sk-SK" dirty="0" err="1"/>
              <a:t>enviroment</a:t>
            </a:r>
            <a:endParaRPr lang="sk-SK" dirty="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/>
              <a:t>more </a:t>
            </a:r>
            <a:r>
              <a:rPr lang="sk-SK" dirty="0" err="1"/>
              <a:t>motivation</a:t>
            </a:r>
            <a:r>
              <a:rPr lang="sk-SK" dirty="0"/>
              <a:t> 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dirty="0" err="1"/>
              <a:t>cheating</a:t>
            </a:r>
            <a:endParaRPr lang="sk-SK" dirty="0"/>
          </a:p>
        </p:txBody>
      </p:sp>
      <p:sp>
        <p:nvSpPr>
          <p:cNvPr id="2649" name="Google Shape;2649;p68"/>
          <p:cNvSpPr txBox="1">
            <a:spLocks noGrp="1"/>
          </p:cNvSpPr>
          <p:nvPr>
            <p:ph type="subTitle" idx="5"/>
          </p:nvPr>
        </p:nvSpPr>
        <p:spPr>
          <a:xfrm flipH="1">
            <a:off x="1533914" y="2965368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ATTRIBUTES</a:t>
            </a:r>
            <a:endParaRPr dirty="0"/>
          </a:p>
        </p:txBody>
      </p:sp>
      <p:sp>
        <p:nvSpPr>
          <p:cNvPr id="2650" name="Google Shape;2650;p68"/>
          <p:cNvSpPr txBox="1">
            <a:spLocks noGrp="1"/>
          </p:cNvSpPr>
          <p:nvPr>
            <p:ph type="subTitle" idx="6"/>
          </p:nvPr>
        </p:nvSpPr>
        <p:spPr>
          <a:xfrm flipH="1">
            <a:off x="1278082" y="3410331"/>
            <a:ext cx="2735486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/>
              <a:t>p</a:t>
            </a:r>
            <a:r>
              <a:rPr lang="en-US" dirty="0" err="1"/>
              <a:t>rofessionalism</a:t>
            </a:r>
            <a:r>
              <a:rPr lang="en-US" dirty="0"/>
              <a:t> in the first place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/>
              <a:t>a</a:t>
            </a:r>
            <a:r>
              <a:rPr lang="en-US" dirty="0" err="1"/>
              <a:t>utonomous</a:t>
            </a:r>
            <a:r>
              <a:rPr lang="en-US" dirty="0"/>
              <a:t> relationship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sk-SK" dirty="0"/>
              <a:t>m</a:t>
            </a:r>
            <a:r>
              <a:rPr lang="en-US" dirty="0" err="1"/>
              <a:t>utual</a:t>
            </a:r>
            <a:r>
              <a:rPr lang="en-US" dirty="0"/>
              <a:t> learning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" name="Google Shape;2775;p73"/>
          <p:cNvSpPr/>
          <p:nvPr/>
        </p:nvSpPr>
        <p:spPr>
          <a:xfrm>
            <a:off x="2047000" y="547100"/>
            <a:ext cx="5049900" cy="10350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6" name="Google Shape;2776;p73"/>
          <p:cNvSpPr txBox="1">
            <a:spLocks noGrp="1"/>
          </p:cNvSpPr>
          <p:nvPr>
            <p:ph type="title"/>
          </p:nvPr>
        </p:nvSpPr>
        <p:spPr>
          <a:xfrm>
            <a:off x="1549900" y="535300"/>
            <a:ext cx="6044100" cy="107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2777" name="Google Shape;2777;p73"/>
          <p:cNvSpPr txBox="1">
            <a:spLocks noGrp="1"/>
          </p:cNvSpPr>
          <p:nvPr>
            <p:ph type="subTitle" idx="1"/>
          </p:nvPr>
        </p:nvSpPr>
        <p:spPr>
          <a:xfrm>
            <a:off x="2237250" y="1937850"/>
            <a:ext cx="46695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Do you have any questions?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youremail@freepik.com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+91  620 421 838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yourcompany.com</a:t>
            </a:r>
            <a:endParaRPr/>
          </a:p>
        </p:txBody>
      </p:sp>
      <p:grpSp>
        <p:nvGrpSpPr>
          <p:cNvPr id="2778" name="Google Shape;2778;p73"/>
          <p:cNvGrpSpPr/>
          <p:nvPr/>
        </p:nvGrpSpPr>
        <p:grpSpPr>
          <a:xfrm>
            <a:off x="3551893" y="3163050"/>
            <a:ext cx="427738" cy="427298"/>
            <a:chOff x="2866317" y="3817357"/>
            <a:chExt cx="356865" cy="356498"/>
          </a:xfrm>
        </p:grpSpPr>
        <p:sp>
          <p:nvSpPr>
            <p:cNvPr id="2779" name="Google Shape;2779;p73"/>
            <p:cNvSpPr/>
            <p:nvPr/>
          </p:nvSpPr>
          <p:spPr>
            <a:xfrm>
              <a:off x="2866317" y="3817357"/>
              <a:ext cx="356865" cy="356498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799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799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799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73"/>
            <p:cNvSpPr/>
            <p:nvPr/>
          </p:nvSpPr>
          <p:spPr>
            <a:xfrm>
              <a:off x="2928367" y="3886741"/>
              <a:ext cx="194175" cy="279662"/>
            </a:xfrm>
            <a:custGeom>
              <a:avLst/>
              <a:gdLst/>
              <a:ahLst/>
              <a:cxnLst/>
              <a:rect l="l" t="t" r="r" b="b"/>
              <a:pathLst>
                <a:path w="7407" h="10668" extrusionOk="0">
                  <a:moveTo>
                    <a:pt x="6208" y="0"/>
                  </a:moveTo>
                  <a:cubicBezTo>
                    <a:pt x="4086" y="14"/>
                    <a:pt x="2079" y="1732"/>
                    <a:pt x="2079" y="3854"/>
                  </a:cubicBezTo>
                  <a:lnTo>
                    <a:pt x="2079" y="4114"/>
                  </a:lnTo>
                  <a:cubicBezTo>
                    <a:pt x="2079" y="4129"/>
                    <a:pt x="2051" y="4157"/>
                    <a:pt x="2036" y="4157"/>
                  </a:cubicBezTo>
                  <a:lnTo>
                    <a:pt x="174" y="4157"/>
                  </a:lnTo>
                  <a:cubicBezTo>
                    <a:pt x="73" y="4157"/>
                    <a:pt x="1" y="4230"/>
                    <a:pt x="1" y="4331"/>
                  </a:cubicBezTo>
                  <a:lnTo>
                    <a:pt x="1" y="6048"/>
                  </a:lnTo>
                  <a:cubicBezTo>
                    <a:pt x="1" y="6149"/>
                    <a:pt x="73" y="6236"/>
                    <a:pt x="174" y="6236"/>
                  </a:cubicBezTo>
                  <a:lnTo>
                    <a:pt x="2036" y="6236"/>
                  </a:lnTo>
                  <a:cubicBezTo>
                    <a:pt x="2051" y="6236"/>
                    <a:pt x="2079" y="6251"/>
                    <a:pt x="2079" y="6279"/>
                  </a:cubicBezTo>
                  <a:lnTo>
                    <a:pt x="2079" y="10220"/>
                  </a:lnTo>
                  <a:cubicBezTo>
                    <a:pt x="2079" y="10235"/>
                    <a:pt x="2079" y="10249"/>
                    <a:pt x="2108" y="10264"/>
                  </a:cubicBezTo>
                  <a:cubicBezTo>
                    <a:pt x="2743" y="10495"/>
                    <a:pt x="3422" y="10624"/>
                    <a:pt x="4100" y="10668"/>
                  </a:cubicBezTo>
                  <a:cubicBezTo>
                    <a:pt x="4129" y="10668"/>
                    <a:pt x="4144" y="10639"/>
                    <a:pt x="4144" y="10624"/>
                  </a:cubicBezTo>
                  <a:lnTo>
                    <a:pt x="4144" y="6279"/>
                  </a:lnTo>
                  <a:cubicBezTo>
                    <a:pt x="4144" y="6251"/>
                    <a:pt x="4158" y="6236"/>
                    <a:pt x="4187" y="6236"/>
                  </a:cubicBezTo>
                  <a:lnTo>
                    <a:pt x="7218" y="6236"/>
                  </a:lnTo>
                  <a:cubicBezTo>
                    <a:pt x="7319" y="6236"/>
                    <a:pt x="7406" y="6149"/>
                    <a:pt x="7406" y="6048"/>
                  </a:cubicBezTo>
                  <a:lnTo>
                    <a:pt x="7406" y="4331"/>
                  </a:lnTo>
                  <a:cubicBezTo>
                    <a:pt x="7406" y="4230"/>
                    <a:pt x="7319" y="4143"/>
                    <a:pt x="7218" y="4143"/>
                  </a:cubicBezTo>
                  <a:lnTo>
                    <a:pt x="4187" y="4143"/>
                  </a:lnTo>
                  <a:cubicBezTo>
                    <a:pt x="4158" y="4143"/>
                    <a:pt x="4144" y="4129"/>
                    <a:pt x="4144" y="4100"/>
                  </a:cubicBezTo>
                  <a:lnTo>
                    <a:pt x="4144" y="3854"/>
                  </a:lnTo>
                  <a:cubicBezTo>
                    <a:pt x="4144" y="2714"/>
                    <a:pt x="5068" y="2079"/>
                    <a:pt x="6208" y="2079"/>
                  </a:cubicBezTo>
                  <a:lnTo>
                    <a:pt x="7218" y="2079"/>
                  </a:lnTo>
                  <a:cubicBezTo>
                    <a:pt x="7319" y="2079"/>
                    <a:pt x="7406" y="1992"/>
                    <a:pt x="7406" y="1891"/>
                  </a:cubicBezTo>
                  <a:lnTo>
                    <a:pt x="7406" y="173"/>
                  </a:lnTo>
                  <a:cubicBezTo>
                    <a:pt x="7406" y="72"/>
                    <a:pt x="7319" y="0"/>
                    <a:pt x="72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1" name="Google Shape;2781;p73"/>
          <p:cNvGrpSpPr/>
          <p:nvPr/>
        </p:nvGrpSpPr>
        <p:grpSpPr>
          <a:xfrm>
            <a:off x="4089386" y="3163050"/>
            <a:ext cx="427738" cy="427298"/>
            <a:chOff x="3314750" y="3817357"/>
            <a:chExt cx="356865" cy="356498"/>
          </a:xfrm>
        </p:grpSpPr>
        <p:sp>
          <p:nvSpPr>
            <p:cNvPr id="2782" name="Google Shape;2782;p73"/>
            <p:cNvSpPr/>
            <p:nvPr/>
          </p:nvSpPr>
          <p:spPr>
            <a:xfrm>
              <a:off x="3314750" y="3817357"/>
              <a:ext cx="356865" cy="356498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814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814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814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73"/>
            <p:cNvSpPr/>
            <p:nvPr/>
          </p:nvSpPr>
          <p:spPr>
            <a:xfrm>
              <a:off x="3379082" y="3881296"/>
              <a:ext cx="228595" cy="228595"/>
            </a:xfrm>
            <a:custGeom>
              <a:avLst/>
              <a:gdLst/>
              <a:ahLst/>
              <a:cxnLst/>
              <a:rect l="l" t="t" r="r" b="b"/>
              <a:pathLst>
                <a:path w="8720" h="8720" extrusionOk="0">
                  <a:moveTo>
                    <a:pt x="6886" y="448"/>
                  </a:moveTo>
                  <a:cubicBezTo>
                    <a:pt x="7651" y="448"/>
                    <a:pt x="8272" y="1069"/>
                    <a:pt x="8272" y="1834"/>
                  </a:cubicBezTo>
                  <a:lnTo>
                    <a:pt x="8272" y="6872"/>
                  </a:lnTo>
                  <a:lnTo>
                    <a:pt x="8272" y="6886"/>
                  </a:lnTo>
                  <a:cubicBezTo>
                    <a:pt x="8272" y="7652"/>
                    <a:pt x="7651" y="8272"/>
                    <a:pt x="6872" y="8272"/>
                  </a:cubicBezTo>
                  <a:lnTo>
                    <a:pt x="1848" y="8272"/>
                  </a:lnTo>
                  <a:cubicBezTo>
                    <a:pt x="1069" y="8272"/>
                    <a:pt x="448" y="7652"/>
                    <a:pt x="448" y="6886"/>
                  </a:cubicBezTo>
                  <a:lnTo>
                    <a:pt x="448" y="1834"/>
                  </a:lnTo>
                  <a:cubicBezTo>
                    <a:pt x="448" y="1069"/>
                    <a:pt x="1069" y="448"/>
                    <a:pt x="1848" y="448"/>
                  </a:cubicBezTo>
                  <a:close/>
                  <a:moveTo>
                    <a:pt x="1848" y="1"/>
                  </a:moveTo>
                  <a:cubicBezTo>
                    <a:pt x="823" y="1"/>
                    <a:pt x="0" y="824"/>
                    <a:pt x="0" y="1834"/>
                  </a:cubicBezTo>
                  <a:lnTo>
                    <a:pt x="0" y="6872"/>
                  </a:lnTo>
                  <a:cubicBezTo>
                    <a:pt x="0" y="7897"/>
                    <a:pt x="823" y="8720"/>
                    <a:pt x="1848" y="8720"/>
                  </a:cubicBezTo>
                  <a:lnTo>
                    <a:pt x="6886" y="8720"/>
                  </a:lnTo>
                  <a:cubicBezTo>
                    <a:pt x="7897" y="8720"/>
                    <a:pt x="8719" y="7897"/>
                    <a:pt x="8719" y="6886"/>
                  </a:cubicBezTo>
                  <a:lnTo>
                    <a:pt x="8719" y="1834"/>
                  </a:lnTo>
                  <a:cubicBezTo>
                    <a:pt x="8719" y="824"/>
                    <a:pt x="7897" y="1"/>
                    <a:pt x="68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73"/>
            <p:cNvSpPr/>
            <p:nvPr/>
          </p:nvSpPr>
          <p:spPr>
            <a:xfrm>
              <a:off x="3412768" y="3935430"/>
              <a:ext cx="140408" cy="120274"/>
            </a:xfrm>
            <a:custGeom>
              <a:avLst/>
              <a:gdLst/>
              <a:ahLst/>
              <a:cxnLst/>
              <a:rect l="l" t="t" r="r" b="b"/>
              <a:pathLst>
                <a:path w="5356" h="4588" extrusionOk="0">
                  <a:moveTo>
                    <a:pt x="3063" y="447"/>
                  </a:moveTo>
                  <a:cubicBezTo>
                    <a:pt x="4013" y="447"/>
                    <a:pt x="4923" y="1183"/>
                    <a:pt x="4923" y="2295"/>
                  </a:cubicBezTo>
                  <a:cubicBezTo>
                    <a:pt x="4908" y="3320"/>
                    <a:pt x="4085" y="4143"/>
                    <a:pt x="3075" y="4143"/>
                  </a:cubicBezTo>
                  <a:cubicBezTo>
                    <a:pt x="1429" y="4143"/>
                    <a:pt x="592" y="2151"/>
                    <a:pt x="1761" y="996"/>
                  </a:cubicBezTo>
                  <a:cubicBezTo>
                    <a:pt x="2140" y="617"/>
                    <a:pt x="2606" y="447"/>
                    <a:pt x="3063" y="447"/>
                  </a:cubicBezTo>
                  <a:close/>
                  <a:moveTo>
                    <a:pt x="3075" y="0"/>
                  </a:moveTo>
                  <a:cubicBezTo>
                    <a:pt x="1025" y="0"/>
                    <a:pt x="0" y="2468"/>
                    <a:pt x="1444" y="3912"/>
                  </a:cubicBezTo>
                  <a:cubicBezTo>
                    <a:pt x="1910" y="4379"/>
                    <a:pt x="2484" y="4587"/>
                    <a:pt x="3047" y="4587"/>
                  </a:cubicBezTo>
                  <a:cubicBezTo>
                    <a:pt x="4225" y="4587"/>
                    <a:pt x="5356" y="3673"/>
                    <a:pt x="5356" y="2295"/>
                  </a:cubicBezTo>
                  <a:cubicBezTo>
                    <a:pt x="5356" y="1025"/>
                    <a:pt x="4331" y="0"/>
                    <a:pt x="30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73"/>
            <p:cNvSpPr/>
            <p:nvPr/>
          </p:nvSpPr>
          <p:spPr>
            <a:xfrm>
              <a:off x="3539518" y="3910447"/>
              <a:ext cx="31065" cy="31039"/>
            </a:xfrm>
            <a:custGeom>
              <a:avLst/>
              <a:gdLst/>
              <a:ahLst/>
              <a:cxnLst/>
              <a:rect l="l" t="t" r="r" b="b"/>
              <a:pathLst>
                <a:path w="1185" h="1184" extrusionOk="0">
                  <a:moveTo>
                    <a:pt x="593" y="0"/>
                  </a:moveTo>
                  <a:cubicBezTo>
                    <a:pt x="275" y="0"/>
                    <a:pt x="1" y="260"/>
                    <a:pt x="1" y="592"/>
                  </a:cubicBezTo>
                  <a:cubicBezTo>
                    <a:pt x="1" y="910"/>
                    <a:pt x="275" y="1184"/>
                    <a:pt x="593" y="1184"/>
                  </a:cubicBezTo>
                  <a:cubicBezTo>
                    <a:pt x="925" y="1184"/>
                    <a:pt x="1185" y="910"/>
                    <a:pt x="1185" y="592"/>
                  </a:cubicBezTo>
                  <a:cubicBezTo>
                    <a:pt x="1185" y="260"/>
                    <a:pt x="925" y="0"/>
                    <a:pt x="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6" name="Google Shape;2786;p73"/>
          <p:cNvGrpSpPr/>
          <p:nvPr/>
        </p:nvGrpSpPr>
        <p:grpSpPr>
          <a:xfrm>
            <a:off x="4626879" y="3163050"/>
            <a:ext cx="427738" cy="427298"/>
            <a:chOff x="3763184" y="3817357"/>
            <a:chExt cx="356865" cy="356498"/>
          </a:xfrm>
        </p:grpSpPr>
        <p:sp>
          <p:nvSpPr>
            <p:cNvPr id="2787" name="Google Shape;2787;p73"/>
            <p:cNvSpPr/>
            <p:nvPr/>
          </p:nvSpPr>
          <p:spPr>
            <a:xfrm>
              <a:off x="3763184" y="3817357"/>
              <a:ext cx="356865" cy="356498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814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814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814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73"/>
            <p:cNvSpPr/>
            <p:nvPr/>
          </p:nvSpPr>
          <p:spPr>
            <a:xfrm>
              <a:off x="3848330" y="3964188"/>
              <a:ext cx="39375" cy="116945"/>
            </a:xfrm>
            <a:custGeom>
              <a:avLst/>
              <a:gdLst/>
              <a:ahLst/>
              <a:cxnLst/>
              <a:rect l="l" t="t" r="r" b="b"/>
              <a:pathLst>
                <a:path w="1502" h="4461" extrusionOk="0">
                  <a:moveTo>
                    <a:pt x="58" y="0"/>
                  </a:moveTo>
                  <a:cubicBezTo>
                    <a:pt x="29" y="0"/>
                    <a:pt x="0" y="29"/>
                    <a:pt x="0" y="58"/>
                  </a:cubicBezTo>
                  <a:lnTo>
                    <a:pt x="0" y="4403"/>
                  </a:lnTo>
                  <a:cubicBezTo>
                    <a:pt x="0" y="4432"/>
                    <a:pt x="29" y="4461"/>
                    <a:pt x="58" y="4461"/>
                  </a:cubicBezTo>
                  <a:lnTo>
                    <a:pt x="1444" y="4461"/>
                  </a:lnTo>
                  <a:cubicBezTo>
                    <a:pt x="1473" y="4461"/>
                    <a:pt x="1502" y="4446"/>
                    <a:pt x="1502" y="4403"/>
                  </a:cubicBezTo>
                  <a:lnTo>
                    <a:pt x="1502" y="58"/>
                  </a:lnTo>
                  <a:cubicBezTo>
                    <a:pt x="1502" y="29"/>
                    <a:pt x="1473" y="0"/>
                    <a:pt x="14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73"/>
            <p:cNvSpPr/>
            <p:nvPr/>
          </p:nvSpPr>
          <p:spPr>
            <a:xfrm>
              <a:off x="3832418" y="3894403"/>
              <a:ext cx="55287" cy="47475"/>
            </a:xfrm>
            <a:custGeom>
              <a:avLst/>
              <a:gdLst/>
              <a:ahLst/>
              <a:cxnLst/>
              <a:rect l="l" t="t" r="r" b="b"/>
              <a:pathLst>
                <a:path w="2109" h="1811" extrusionOk="0">
                  <a:moveTo>
                    <a:pt x="1208" y="0"/>
                  </a:moveTo>
                  <a:cubicBezTo>
                    <a:pt x="987" y="0"/>
                    <a:pt x="761" y="83"/>
                    <a:pt x="578" y="266"/>
                  </a:cubicBezTo>
                  <a:cubicBezTo>
                    <a:pt x="1" y="829"/>
                    <a:pt x="405" y="1810"/>
                    <a:pt x="1214" y="1810"/>
                  </a:cubicBezTo>
                  <a:cubicBezTo>
                    <a:pt x="1704" y="1810"/>
                    <a:pt x="2109" y="1406"/>
                    <a:pt x="2109" y="901"/>
                  </a:cubicBezTo>
                  <a:cubicBezTo>
                    <a:pt x="2109" y="355"/>
                    <a:pt x="1668" y="0"/>
                    <a:pt x="12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73"/>
            <p:cNvSpPr/>
            <p:nvPr/>
          </p:nvSpPr>
          <p:spPr>
            <a:xfrm>
              <a:off x="3925901" y="3964161"/>
              <a:ext cx="124914" cy="117365"/>
            </a:xfrm>
            <a:custGeom>
              <a:avLst/>
              <a:gdLst/>
              <a:ahLst/>
              <a:cxnLst/>
              <a:rect l="l" t="t" r="r" b="b"/>
              <a:pathLst>
                <a:path w="4765" h="4477" extrusionOk="0">
                  <a:moveTo>
                    <a:pt x="2716" y="1"/>
                  </a:moveTo>
                  <a:cubicBezTo>
                    <a:pt x="2701" y="1"/>
                    <a:pt x="2686" y="1"/>
                    <a:pt x="2671" y="1"/>
                  </a:cubicBezTo>
                  <a:cubicBezTo>
                    <a:pt x="2180" y="1"/>
                    <a:pt x="1718" y="145"/>
                    <a:pt x="1314" y="434"/>
                  </a:cubicBezTo>
                  <a:cubicBezTo>
                    <a:pt x="1304" y="441"/>
                    <a:pt x="1294" y="444"/>
                    <a:pt x="1284" y="444"/>
                  </a:cubicBezTo>
                  <a:cubicBezTo>
                    <a:pt x="1248" y="444"/>
                    <a:pt x="1213" y="410"/>
                    <a:pt x="1213" y="376"/>
                  </a:cubicBezTo>
                  <a:lnTo>
                    <a:pt x="1213" y="59"/>
                  </a:lnTo>
                  <a:cubicBezTo>
                    <a:pt x="1213" y="30"/>
                    <a:pt x="1170" y="1"/>
                    <a:pt x="1141" y="1"/>
                  </a:cubicBezTo>
                  <a:lnTo>
                    <a:pt x="58" y="1"/>
                  </a:lnTo>
                  <a:cubicBezTo>
                    <a:pt x="29" y="1"/>
                    <a:pt x="1" y="30"/>
                    <a:pt x="1" y="59"/>
                  </a:cubicBezTo>
                  <a:lnTo>
                    <a:pt x="1" y="4389"/>
                  </a:lnTo>
                  <a:cubicBezTo>
                    <a:pt x="1" y="4433"/>
                    <a:pt x="29" y="4462"/>
                    <a:pt x="58" y="4462"/>
                  </a:cubicBezTo>
                  <a:lnTo>
                    <a:pt x="1430" y="4462"/>
                  </a:lnTo>
                  <a:cubicBezTo>
                    <a:pt x="1473" y="4462"/>
                    <a:pt x="1502" y="4433"/>
                    <a:pt x="1502" y="4389"/>
                  </a:cubicBezTo>
                  <a:lnTo>
                    <a:pt x="1502" y="2859"/>
                  </a:lnTo>
                  <a:cubicBezTo>
                    <a:pt x="1502" y="2354"/>
                    <a:pt x="1617" y="1502"/>
                    <a:pt x="2382" y="1502"/>
                  </a:cubicBezTo>
                  <a:cubicBezTo>
                    <a:pt x="3133" y="1502"/>
                    <a:pt x="3249" y="2354"/>
                    <a:pt x="3249" y="2859"/>
                  </a:cubicBezTo>
                  <a:lnTo>
                    <a:pt x="3249" y="4404"/>
                  </a:lnTo>
                  <a:cubicBezTo>
                    <a:pt x="3249" y="4433"/>
                    <a:pt x="3277" y="4462"/>
                    <a:pt x="3321" y="4462"/>
                  </a:cubicBezTo>
                  <a:lnTo>
                    <a:pt x="3321" y="4476"/>
                  </a:lnTo>
                  <a:lnTo>
                    <a:pt x="4692" y="4476"/>
                  </a:lnTo>
                  <a:cubicBezTo>
                    <a:pt x="4721" y="4476"/>
                    <a:pt x="4750" y="4433"/>
                    <a:pt x="4750" y="4404"/>
                  </a:cubicBezTo>
                  <a:lnTo>
                    <a:pt x="4750" y="2383"/>
                  </a:lnTo>
                  <a:cubicBezTo>
                    <a:pt x="4764" y="1806"/>
                    <a:pt x="4591" y="1243"/>
                    <a:pt x="4259" y="766"/>
                  </a:cubicBezTo>
                  <a:cubicBezTo>
                    <a:pt x="3893" y="287"/>
                    <a:pt x="3320" y="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1" name="Google Shape;2791;p73"/>
          <p:cNvGrpSpPr/>
          <p:nvPr/>
        </p:nvGrpSpPr>
        <p:grpSpPr>
          <a:xfrm>
            <a:off x="5164811" y="3163050"/>
            <a:ext cx="427298" cy="427298"/>
            <a:chOff x="4211985" y="3817357"/>
            <a:chExt cx="356498" cy="356498"/>
          </a:xfrm>
        </p:grpSpPr>
        <p:sp>
          <p:nvSpPr>
            <p:cNvPr id="2792" name="Google Shape;2792;p73"/>
            <p:cNvSpPr/>
            <p:nvPr/>
          </p:nvSpPr>
          <p:spPr>
            <a:xfrm>
              <a:off x="4211985" y="3817357"/>
              <a:ext cx="356498" cy="356498"/>
            </a:xfrm>
            <a:custGeom>
              <a:avLst/>
              <a:gdLst/>
              <a:ahLst/>
              <a:cxnLst/>
              <a:rect l="l" t="t" r="r" b="b"/>
              <a:pathLst>
                <a:path w="13599" h="13599" extrusionOk="0">
                  <a:moveTo>
                    <a:pt x="6800" y="0"/>
                  </a:moveTo>
                  <a:cubicBezTo>
                    <a:pt x="3047" y="0"/>
                    <a:pt x="1" y="3046"/>
                    <a:pt x="1" y="6799"/>
                  </a:cubicBezTo>
                  <a:cubicBezTo>
                    <a:pt x="1" y="10552"/>
                    <a:pt x="3047" y="13598"/>
                    <a:pt x="6800" y="13598"/>
                  </a:cubicBezTo>
                  <a:cubicBezTo>
                    <a:pt x="10553" y="13598"/>
                    <a:pt x="13599" y="10552"/>
                    <a:pt x="13599" y="6799"/>
                  </a:cubicBezTo>
                  <a:cubicBezTo>
                    <a:pt x="13599" y="3046"/>
                    <a:pt x="10553" y="0"/>
                    <a:pt x="6800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73"/>
            <p:cNvSpPr/>
            <p:nvPr/>
          </p:nvSpPr>
          <p:spPr>
            <a:xfrm>
              <a:off x="4288061" y="3909555"/>
              <a:ext cx="227756" cy="187463"/>
            </a:xfrm>
            <a:custGeom>
              <a:avLst/>
              <a:gdLst/>
              <a:ahLst/>
              <a:cxnLst/>
              <a:rect l="l" t="t" r="r" b="b"/>
              <a:pathLst>
                <a:path w="8688" h="7151" extrusionOk="0">
                  <a:moveTo>
                    <a:pt x="5678" y="0"/>
                  </a:moveTo>
                  <a:cubicBezTo>
                    <a:pt x="4639" y="0"/>
                    <a:pt x="3643" y="810"/>
                    <a:pt x="3652" y="2026"/>
                  </a:cubicBezTo>
                  <a:lnTo>
                    <a:pt x="3652" y="2070"/>
                  </a:lnTo>
                  <a:lnTo>
                    <a:pt x="3551" y="2070"/>
                  </a:lnTo>
                  <a:cubicBezTo>
                    <a:pt x="3219" y="2012"/>
                    <a:pt x="2887" y="1940"/>
                    <a:pt x="2570" y="1839"/>
                  </a:cubicBezTo>
                  <a:cubicBezTo>
                    <a:pt x="1819" y="1579"/>
                    <a:pt x="1155" y="1160"/>
                    <a:pt x="592" y="612"/>
                  </a:cubicBezTo>
                  <a:lnTo>
                    <a:pt x="390" y="410"/>
                  </a:lnTo>
                  <a:cubicBezTo>
                    <a:pt x="375" y="395"/>
                    <a:pt x="358" y="388"/>
                    <a:pt x="342" y="388"/>
                  </a:cubicBezTo>
                  <a:cubicBezTo>
                    <a:pt x="312" y="388"/>
                    <a:pt x="284" y="410"/>
                    <a:pt x="275" y="438"/>
                  </a:cubicBezTo>
                  <a:lnTo>
                    <a:pt x="202" y="727"/>
                  </a:lnTo>
                  <a:cubicBezTo>
                    <a:pt x="0" y="1492"/>
                    <a:pt x="318" y="2301"/>
                    <a:pt x="982" y="2734"/>
                  </a:cubicBezTo>
                  <a:cubicBezTo>
                    <a:pt x="852" y="2734"/>
                    <a:pt x="708" y="2719"/>
                    <a:pt x="578" y="2690"/>
                  </a:cubicBezTo>
                  <a:lnTo>
                    <a:pt x="332" y="2633"/>
                  </a:lnTo>
                  <a:cubicBezTo>
                    <a:pt x="327" y="2631"/>
                    <a:pt x="321" y="2630"/>
                    <a:pt x="315" y="2630"/>
                  </a:cubicBezTo>
                  <a:cubicBezTo>
                    <a:pt x="278" y="2630"/>
                    <a:pt x="246" y="2667"/>
                    <a:pt x="246" y="2705"/>
                  </a:cubicBezTo>
                  <a:lnTo>
                    <a:pt x="289" y="2950"/>
                  </a:lnTo>
                  <a:cubicBezTo>
                    <a:pt x="390" y="3513"/>
                    <a:pt x="751" y="3990"/>
                    <a:pt x="1256" y="4221"/>
                  </a:cubicBezTo>
                  <a:cubicBezTo>
                    <a:pt x="1314" y="4249"/>
                    <a:pt x="1299" y="4336"/>
                    <a:pt x="1242" y="4350"/>
                  </a:cubicBezTo>
                  <a:lnTo>
                    <a:pt x="967" y="4350"/>
                  </a:lnTo>
                  <a:cubicBezTo>
                    <a:pt x="910" y="4365"/>
                    <a:pt x="881" y="4408"/>
                    <a:pt x="910" y="4452"/>
                  </a:cubicBezTo>
                  <a:lnTo>
                    <a:pt x="1040" y="4697"/>
                  </a:lnTo>
                  <a:cubicBezTo>
                    <a:pt x="1314" y="5173"/>
                    <a:pt x="1790" y="5491"/>
                    <a:pt x="2324" y="5563"/>
                  </a:cubicBezTo>
                  <a:cubicBezTo>
                    <a:pt x="2382" y="5577"/>
                    <a:pt x="2397" y="5650"/>
                    <a:pt x="2353" y="5693"/>
                  </a:cubicBezTo>
                  <a:cubicBezTo>
                    <a:pt x="1891" y="6025"/>
                    <a:pt x="1357" y="6256"/>
                    <a:pt x="794" y="6357"/>
                  </a:cubicBezTo>
                  <a:lnTo>
                    <a:pt x="188" y="6458"/>
                  </a:lnTo>
                  <a:cubicBezTo>
                    <a:pt x="116" y="6472"/>
                    <a:pt x="116" y="6559"/>
                    <a:pt x="174" y="6588"/>
                  </a:cubicBezTo>
                  <a:lnTo>
                    <a:pt x="751" y="6804"/>
                  </a:lnTo>
                  <a:cubicBezTo>
                    <a:pt x="1328" y="7035"/>
                    <a:pt x="1949" y="7151"/>
                    <a:pt x="2570" y="7151"/>
                  </a:cubicBezTo>
                  <a:cubicBezTo>
                    <a:pt x="5385" y="7136"/>
                    <a:pt x="7680" y="4870"/>
                    <a:pt x="7694" y="2055"/>
                  </a:cubicBezTo>
                  <a:lnTo>
                    <a:pt x="7694" y="2026"/>
                  </a:lnTo>
                  <a:lnTo>
                    <a:pt x="7694" y="1983"/>
                  </a:lnTo>
                  <a:lnTo>
                    <a:pt x="7694" y="1969"/>
                  </a:lnTo>
                  <a:cubicBezTo>
                    <a:pt x="7896" y="1839"/>
                    <a:pt x="8070" y="1680"/>
                    <a:pt x="8243" y="1507"/>
                  </a:cubicBezTo>
                  <a:lnTo>
                    <a:pt x="8647" y="1088"/>
                  </a:lnTo>
                  <a:cubicBezTo>
                    <a:pt x="8687" y="1048"/>
                    <a:pt x="8653" y="971"/>
                    <a:pt x="8591" y="971"/>
                  </a:cubicBezTo>
                  <a:cubicBezTo>
                    <a:pt x="8586" y="971"/>
                    <a:pt x="8580" y="971"/>
                    <a:pt x="8575" y="973"/>
                  </a:cubicBezTo>
                  <a:lnTo>
                    <a:pt x="8012" y="1117"/>
                  </a:lnTo>
                  <a:lnTo>
                    <a:pt x="7824" y="1146"/>
                  </a:lnTo>
                  <a:cubicBezTo>
                    <a:pt x="7820" y="1147"/>
                    <a:pt x="7816" y="1147"/>
                    <a:pt x="7812" y="1147"/>
                  </a:cubicBezTo>
                  <a:cubicBezTo>
                    <a:pt x="7761" y="1147"/>
                    <a:pt x="7728" y="1070"/>
                    <a:pt x="7781" y="1030"/>
                  </a:cubicBezTo>
                  <a:cubicBezTo>
                    <a:pt x="7839" y="973"/>
                    <a:pt x="7896" y="915"/>
                    <a:pt x="7954" y="857"/>
                  </a:cubicBezTo>
                  <a:lnTo>
                    <a:pt x="8402" y="366"/>
                  </a:lnTo>
                  <a:cubicBezTo>
                    <a:pt x="8439" y="329"/>
                    <a:pt x="8401" y="259"/>
                    <a:pt x="8353" y="259"/>
                  </a:cubicBezTo>
                  <a:cubicBezTo>
                    <a:pt x="8346" y="259"/>
                    <a:pt x="8338" y="261"/>
                    <a:pt x="8330" y="265"/>
                  </a:cubicBezTo>
                  <a:lnTo>
                    <a:pt x="7709" y="467"/>
                  </a:lnTo>
                  <a:cubicBezTo>
                    <a:pt x="7521" y="525"/>
                    <a:pt x="7334" y="583"/>
                    <a:pt x="7131" y="612"/>
                  </a:cubicBezTo>
                  <a:cubicBezTo>
                    <a:pt x="7117" y="612"/>
                    <a:pt x="7088" y="597"/>
                    <a:pt x="7074" y="583"/>
                  </a:cubicBezTo>
                  <a:cubicBezTo>
                    <a:pt x="6667" y="180"/>
                    <a:pt x="6168" y="0"/>
                    <a:pt x="56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4" name="Google Shape;2794;p73"/>
          <p:cNvSpPr txBox="1">
            <a:spLocks noGrp="1"/>
          </p:cNvSpPr>
          <p:nvPr>
            <p:ph type="subTitle" idx="4294967295"/>
          </p:nvPr>
        </p:nvSpPr>
        <p:spPr>
          <a:xfrm>
            <a:off x="2630700" y="4183525"/>
            <a:ext cx="3882600" cy="28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/>
              <a:t>Please keep this slide for attribution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Google Shape;1933;p41"/>
          <p:cNvGrpSpPr/>
          <p:nvPr/>
        </p:nvGrpSpPr>
        <p:grpSpPr>
          <a:xfrm>
            <a:off x="1445291" y="1164612"/>
            <a:ext cx="6253425" cy="2814287"/>
            <a:chOff x="1453903" y="1165075"/>
            <a:chExt cx="6253425" cy="2814287"/>
          </a:xfrm>
        </p:grpSpPr>
        <p:sp>
          <p:nvSpPr>
            <p:cNvPr id="1934" name="Google Shape;1934;p41"/>
            <p:cNvSpPr/>
            <p:nvPr/>
          </p:nvSpPr>
          <p:spPr>
            <a:xfrm>
              <a:off x="1530028" y="1241262"/>
              <a:ext cx="6177300" cy="2738100"/>
            </a:xfrm>
            <a:prstGeom prst="roundRect">
              <a:avLst>
                <a:gd name="adj" fmla="val 11620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41"/>
            <p:cNvSpPr/>
            <p:nvPr/>
          </p:nvSpPr>
          <p:spPr>
            <a:xfrm>
              <a:off x="1453903" y="1165075"/>
              <a:ext cx="6177156" cy="2738065"/>
            </a:xfrm>
            <a:prstGeom prst="roundRect">
              <a:avLst>
                <a:gd name="adj" fmla="val 1162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6" name="Google Shape;1936;p41"/>
          <p:cNvSpPr txBox="1">
            <a:spLocks noGrp="1"/>
          </p:cNvSpPr>
          <p:nvPr>
            <p:ph type="ctrTitle"/>
          </p:nvPr>
        </p:nvSpPr>
        <p:spPr>
          <a:xfrm>
            <a:off x="1697195" y="1790325"/>
            <a:ext cx="5825741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6000" dirty="0"/>
              <a:t>A GREAT PLACE TO BE</a:t>
            </a:r>
            <a:endParaRPr sz="6000" dirty="0"/>
          </a:p>
        </p:txBody>
      </p:sp>
      <p:sp>
        <p:nvSpPr>
          <p:cNvPr id="1937" name="Google Shape;1937;p41"/>
          <p:cNvSpPr txBox="1">
            <a:spLocks noGrp="1"/>
          </p:cNvSpPr>
          <p:nvPr>
            <p:ph type="subTitle" idx="1"/>
          </p:nvPr>
        </p:nvSpPr>
        <p:spPr>
          <a:xfrm>
            <a:off x="2436600" y="2732775"/>
            <a:ext cx="4270800" cy="8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" name="Google Shape;1942;p42"/>
          <p:cNvSpPr/>
          <p:nvPr/>
        </p:nvSpPr>
        <p:spPr>
          <a:xfrm>
            <a:off x="5887175" y="3088163"/>
            <a:ext cx="632100" cy="6321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3" name="Google Shape;1943;p42"/>
          <p:cNvSpPr/>
          <p:nvPr/>
        </p:nvSpPr>
        <p:spPr>
          <a:xfrm>
            <a:off x="2624725" y="3088163"/>
            <a:ext cx="632100" cy="6321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4" name="Google Shape;1944;p42"/>
          <p:cNvSpPr/>
          <p:nvPr/>
        </p:nvSpPr>
        <p:spPr>
          <a:xfrm>
            <a:off x="5887175" y="1527663"/>
            <a:ext cx="632100" cy="6321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5" name="Google Shape;1945;p42"/>
          <p:cNvSpPr/>
          <p:nvPr/>
        </p:nvSpPr>
        <p:spPr>
          <a:xfrm>
            <a:off x="2624725" y="1527663"/>
            <a:ext cx="632100" cy="6321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6" name="Google Shape;1946;p42"/>
          <p:cNvSpPr/>
          <p:nvPr/>
        </p:nvSpPr>
        <p:spPr>
          <a:xfrm>
            <a:off x="2063100" y="547097"/>
            <a:ext cx="5017800" cy="4791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7" name="Google Shape;1947;p42"/>
          <p:cNvSpPr txBox="1">
            <a:spLocks noGrp="1"/>
          </p:cNvSpPr>
          <p:nvPr>
            <p:ph type="title" idx="15"/>
          </p:nvPr>
        </p:nvSpPr>
        <p:spPr>
          <a:xfrm>
            <a:off x="2501700" y="583847"/>
            <a:ext cx="4140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TABLE</a:t>
            </a:r>
            <a:r>
              <a:rPr lang="en"/>
              <a:t> OF CONTENTS</a:t>
            </a:r>
            <a:endParaRPr/>
          </a:p>
        </p:txBody>
      </p:sp>
      <p:sp>
        <p:nvSpPr>
          <p:cNvPr id="1948" name="Google Shape;1948;p42"/>
          <p:cNvSpPr txBox="1">
            <a:spLocks noGrp="1"/>
          </p:cNvSpPr>
          <p:nvPr>
            <p:ph type="title"/>
          </p:nvPr>
        </p:nvSpPr>
        <p:spPr>
          <a:xfrm>
            <a:off x="2574025" y="16409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949" name="Google Shape;1949;p42"/>
          <p:cNvSpPr txBox="1">
            <a:spLocks noGrp="1"/>
          </p:cNvSpPr>
          <p:nvPr>
            <p:ph type="subTitle" idx="1"/>
          </p:nvPr>
        </p:nvSpPr>
        <p:spPr>
          <a:xfrm>
            <a:off x="1663075" y="2179105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ABOUT SCHOOL</a:t>
            </a:r>
            <a:endParaRPr dirty="0"/>
          </a:p>
        </p:txBody>
      </p:sp>
      <p:sp>
        <p:nvSpPr>
          <p:cNvPr id="1950" name="Google Shape;1950;p42"/>
          <p:cNvSpPr txBox="1">
            <a:spLocks noGrp="1"/>
          </p:cNvSpPr>
          <p:nvPr>
            <p:ph type="subTitle" idx="2"/>
          </p:nvPr>
        </p:nvSpPr>
        <p:spPr>
          <a:xfrm>
            <a:off x="1483975" y="249402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to </a:t>
            </a:r>
            <a:r>
              <a:rPr lang="sk-SK" dirty="0" err="1"/>
              <a:t>know</a:t>
            </a:r>
            <a:endParaRPr dirty="0"/>
          </a:p>
        </p:txBody>
      </p:sp>
      <p:sp>
        <p:nvSpPr>
          <p:cNvPr id="1951" name="Google Shape;1951;p42"/>
          <p:cNvSpPr txBox="1">
            <a:spLocks noGrp="1"/>
          </p:cNvSpPr>
          <p:nvPr>
            <p:ph type="title" idx="3"/>
          </p:nvPr>
        </p:nvSpPr>
        <p:spPr>
          <a:xfrm>
            <a:off x="5836475" y="16409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952" name="Google Shape;1952;p42"/>
          <p:cNvSpPr txBox="1">
            <a:spLocks noGrp="1"/>
          </p:cNvSpPr>
          <p:nvPr>
            <p:ph type="subTitle" idx="4"/>
          </p:nvPr>
        </p:nvSpPr>
        <p:spPr>
          <a:xfrm>
            <a:off x="4925525" y="2179105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LESSONS</a:t>
            </a:r>
            <a:endParaRPr dirty="0"/>
          </a:p>
        </p:txBody>
      </p:sp>
      <p:sp>
        <p:nvSpPr>
          <p:cNvPr id="1953" name="Google Shape;1953;p42"/>
          <p:cNvSpPr txBox="1">
            <a:spLocks noGrp="1"/>
          </p:cNvSpPr>
          <p:nvPr>
            <p:ph type="subTitle" idx="5"/>
          </p:nvPr>
        </p:nvSpPr>
        <p:spPr>
          <a:xfrm>
            <a:off x="4746425" y="249402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Subjects</a:t>
            </a:r>
            <a:r>
              <a:rPr lang="sk-SK" dirty="0"/>
              <a:t>, </a:t>
            </a:r>
            <a:r>
              <a:rPr lang="sk-SK" dirty="0" err="1"/>
              <a:t>homework</a:t>
            </a:r>
            <a:r>
              <a:rPr lang="sk-SK" dirty="0"/>
              <a:t>, </a:t>
            </a:r>
            <a:r>
              <a:rPr lang="sk-SK" dirty="0" err="1"/>
              <a:t>grades</a:t>
            </a:r>
            <a:r>
              <a:rPr lang="sk-SK" dirty="0"/>
              <a:t>, </a:t>
            </a:r>
            <a:r>
              <a:rPr lang="sk-SK" dirty="0" err="1"/>
              <a:t>exams</a:t>
            </a:r>
            <a:endParaRPr dirty="0"/>
          </a:p>
        </p:txBody>
      </p:sp>
      <p:sp>
        <p:nvSpPr>
          <p:cNvPr id="1954" name="Google Shape;1954;p42"/>
          <p:cNvSpPr txBox="1">
            <a:spLocks noGrp="1"/>
          </p:cNvSpPr>
          <p:nvPr>
            <p:ph type="title" idx="6"/>
          </p:nvPr>
        </p:nvSpPr>
        <p:spPr>
          <a:xfrm>
            <a:off x="2574025" y="32014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955" name="Google Shape;1955;p42"/>
          <p:cNvSpPr txBox="1">
            <a:spLocks noGrp="1"/>
          </p:cNvSpPr>
          <p:nvPr>
            <p:ph type="subTitle" idx="7"/>
          </p:nvPr>
        </p:nvSpPr>
        <p:spPr>
          <a:xfrm>
            <a:off x="1663075" y="3755739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A TYPICAL DAY</a:t>
            </a:r>
            <a:endParaRPr dirty="0"/>
          </a:p>
        </p:txBody>
      </p:sp>
      <p:sp>
        <p:nvSpPr>
          <p:cNvPr id="1956" name="Google Shape;1956;p42"/>
          <p:cNvSpPr txBox="1">
            <a:spLocks noGrp="1"/>
          </p:cNvSpPr>
          <p:nvPr>
            <p:ph type="subTitle" idx="8"/>
          </p:nvPr>
        </p:nvSpPr>
        <p:spPr>
          <a:xfrm>
            <a:off x="1483975" y="403467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A </a:t>
            </a:r>
            <a:r>
              <a:rPr lang="sk-SK" dirty="0" err="1"/>
              <a:t>timetable</a:t>
            </a:r>
            <a:endParaRPr dirty="0"/>
          </a:p>
        </p:txBody>
      </p:sp>
      <p:sp>
        <p:nvSpPr>
          <p:cNvPr id="1957" name="Google Shape;1957;p42"/>
          <p:cNvSpPr txBox="1">
            <a:spLocks noGrp="1"/>
          </p:cNvSpPr>
          <p:nvPr>
            <p:ph type="title" idx="9"/>
          </p:nvPr>
        </p:nvSpPr>
        <p:spPr>
          <a:xfrm>
            <a:off x="5836475" y="3201413"/>
            <a:ext cx="7335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958" name="Google Shape;1958;p42"/>
          <p:cNvSpPr txBox="1">
            <a:spLocks noGrp="1"/>
          </p:cNvSpPr>
          <p:nvPr>
            <p:ph type="subTitle" idx="13"/>
          </p:nvPr>
        </p:nvSpPr>
        <p:spPr>
          <a:xfrm>
            <a:off x="4925525" y="3755739"/>
            <a:ext cx="25554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RELATIONSHIPS</a:t>
            </a:r>
            <a:endParaRPr dirty="0"/>
          </a:p>
        </p:txBody>
      </p:sp>
      <p:sp>
        <p:nvSpPr>
          <p:cNvPr id="1959" name="Google Shape;1959;p42"/>
          <p:cNvSpPr txBox="1">
            <a:spLocks noGrp="1"/>
          </p:cNvSpPr>
          <p:nvPr>
            <p:ph type="subTitle" idx="14"/>
          </p:nvPr>
        </p:nvSpPr>
        <p:spPr>
          <a:xfrm>
            <a:off x="4746425" y="4034675"/>
            <a:ext cx="29136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Teachers</a:t>
            </a:r>
            <a:r>
              <a:rPr lang="sk-SK" dirty="0"/>
              <a:t> and </a:t>
            </a:r>
            <a:r>
              <a:rPr lang="sk-SK" dirty="0" err="1"/>
              <a:t>students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296182" y="1848707"/>
            <a:ext cx="6561905" cy="2511888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4" name="Google Shape;2004;p44"/>
          <p:cNvSpPr/>
          <p:nvPr/>
        </p:nvSpPr>
        <p:spPr>
          <a:xfrm>
            <a:off x="4067100" y="635100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5" name="Google Shape;2005;p44"/>
          <p:cNvSpPr txBox="1">
            <a:spLocks noGrp="1"/>
          </p:cNvSpPr>
          <p:nvPr>
            <p:ph type="title"/>
          </p:nvPr>
        </p:nvSpPr>
        <p:spPr>
          <a:xfrm>
            <a:off x="2009250" y="2450500"/>
            <a:ext cx="51255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ABOUT SCHOOL</a:t>
            </a:r>
            <a:endParaRPr dirty="0"/>
          </a:p>
        </p:txBody>
      </p:sp>
      <p:sp>
        <p:nvSpPr>
          <p:cNvPr id="2006" name="Google Shape;2006;p44"/>
          <p:cNvSpPr txBox="1">
            <a:spLocks noGrp="1"/>
          </p:cNvSpPr>
          <p:nvPr>
            <p:ph type="title" idx="2"/>
          </p:nvPr>
        </p:nvSpPr>
        <p:spPr>
          <a:xfrm>
            <a:off x="4137450" y="778950"/>
            <a:ext cx="8691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007" name="Google Shape;2007;p44"/>
          <p:cNvSpPr txBox="1">
            <a:spLocks noGrp="1"/>
          </p:cNvSpPr>
          <p:nvPr>
            <p:ph type="subTitle" idx="1"/>
          </p:nvPr>
        </p:nvSpPr>
        <p:spPr>
          <a:xfrm>
            <a:off x="3076800" y="3172600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" name="Google Shape;2283;p57"/>
          <p:cNvGrpSpPr/>
          <p:nvPr/>
        </p:nvGrpSpPr>
        <p:grpSpPr>
          <a:xfrm>
            <a:off x="4943961" y="2703194"/>
            <a:ext cx="3214272" cy="1742889"/>
            <a:chOff x="1453903" y="1500600"/>
            <a:chExt cx="6327308" cy="2863298"/>
          </a:xfrm>
        </p:grpSpPr>
        <p:sp>
          <p:nvSpPr>
            <p:cNvPr id="2284" name="Google Shape;2284;p57"/>
            <p:cNvSpPr/>
            <p:nvPr/>
          </p:nvSpPr>
          <p:spPr>
            <a:xfrm>
              <a:off x="1603911" y="1625797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57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6" name="Google Shape;2286;p57"/>
          <p:cNvGrpSpPr/>
          <p:nvPr/>
        </p:nvGrpSpPr>
        <p:grpSpPr>
          <a:xfrm>
            <a:off x="2964211" y="727244"/>
            <a:ext cx="3214216" cy="1742945"/>
            <a:chOff x="2964211" y="727244"/>
            <a:chExt cx="3214216" cy="1742945"/>
          </a:xfrm>
        </p:grpSpPr>
        <p:sp>
          <p:nvSpPr>
            <p:cNvPr id="2287" name="Google Shape;2287;p57"/>
            <p:cNvSpPr/>
            <p:nvPr/>
          </p:nvSpPr>
          <p:spPr>
            <a:xfrm>
              <a:off x="3040427" y="803389"/>
              <a:ext cx="3138000" cy="16668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57"/>
            <p:cNvSpPr/>
            <p:nvPr/>
          </p:nvSpPr>
          <p:spPr>
            <a:xfrm>
              <a:off x="2964211" y="727244"/>
              <a:ext cx="3138068" cy="1666681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9" name="Google Shape;2289;p57"/>
          <p:cNvGrpSpPr/>
          <p:nvPr/>
        </p:nvGrpSpPr>
        <p:grpSpPr>
          <a:xfrm>
            <a:off x="985048" y="2703194"/>
            <a:ext cx="3214272" cy="1742889"/>
            <a:chOff x="1453903" y="1500600"/>
            <a:chExt cx="6327308" cy="2863298"/>
          </a:xfrm>
        </p:grpSpPr>
        <p:sp>
          <p:nvSpPr>
            <p:cNvPr id="2290" name="Google Shape;2290;p57"/>
            <p:cNvSpPr/>
            <p:nvPr/>
          </p:nvSpPr>
          <p:spPr>
            <a:xfrm>
              <a:off x="1603911" y="1625797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57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2" name="Google Shape;2292;p57"/>
          <p:cNvSpPr txBox="1">
            <a:spLocks noGrp="1"/>
          </p:cNvSpPr>
          <p:nvPr>
            <p:ph type="title" idx="4"/>
          </p:nvPr>
        </p:nvSpPr>
        <p:spPr>
          <a:xfrm>
            <a:off x="3041847" y="112040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PUBLIC SCHOOL</a:t>
            </a:r>
            <a:endParaRPr dirty="0"/>
          </a:p>
        </p:txBody>
      </p:sp>
      <p:sp>
        <p:nvSpPr>
          <p:cNvPr id="2293" name="Google Shape;2293;p57"/>
          <p:cNvSpPr txBox="1">
            <a:spLocks noGrp="1"/>
          </p:cNvSpPr>
          <p:nvPr>
            <p:ph type="title"/>
          </p:nvPr>
        </p:nvSpPr>
        <p:spPr>
          <a:xfrm>
            <a:off x="1062672" y="309635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FREE</a:t>
            </a:r>
            <a:endParaRPr dirty="0"/>
          </a:p>
        </p:txBody>
      </p:sp>
      <p:sp>
        <p:nvSpPr>
          <p:cNvPr id="2294" name="Google Shape;2294;p57"/>
          <p:cNvSpPr txBox="1">
            <a:spLocks noGrp="1"/>
          </p:cNvSpPr>
          <p:nvPr>
            <p:ph type="subTitle" idx="1"/>
          </p:nvPr>
        </p:nvSpPr>
        <p:spPr>
          <a:xfrm>
            <a:off x="1062672" y="3617504"/>
            <a:ext cx="3060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5" name="Google Shape;2295;p57"/>
          <p:cNvSpPr txBox="1">
            <a:spLocks noGrp="1"/>
          </p:cNvSpPr>
          <p:nvPr>
            <p:ph type="title" idx="2"/>
          </p:nvPr>
        </p:nvSpPr>
        <p:spPr>
          <a:xfrm>
            <a:off x="5021100" y="3096350"/>
            <a:ext cx="30603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ENTRANCE EXAMS</a:t>
            </a:r>
            <a:endParaRPr dirty="0"/>
          </a:p>
        </p:txBody>
      </p:sp>
      <p:sp>
        <p:nvSpPr>
          <p:cNvPr id="2296" name="Google Shape;2296;p57"/>
          <p:cNvSpPr txBox="1">
            <a:spLocks noGrp="1"/>
          </p:cNvSpPr>
          <p:nvPr>
            <p:ph type="subTitle" idx="3"/>
          </p:nvPr>
        </p:nvSpPr>
        <p:spPr>
          <a:xfrm>
            <a:off x="5021100" y="3734456"/>
            <a:ext cx="3060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 </a:t>
            </a:r>
            <a:r>
              <a:rPr lang="sk-SK" dirty="0" err="1"/>
              <a:t>complex</a:t>
            </a:r>
            <a:r>
              <a:rPr lang="sk-SK" dirty="0"/>
              <a:t> test, </a:t>
            </a:r>
            <a:r>
              <a:rPr lang="sk-SK" dirty="0" err="1"/>
              <a:t>essay</a:t>
            </a:r>
            <a:r>
              <a:rPr lang="sk-SK" dirty="0"/>
              <a:t>, interview</a:t>
            </a:r>
            <a:endParaRPr dirty="0"/>
          </a:p>
        </p:txBody>
      </p:sp>
      <p:grpSp>
        <p:nvGrpSpPr>
          <p:cNvPr id="2298" name="Google Shape;2298;p57"/>
          <p:cNvGrpSpPr/>
          <p:nvPr/>
        </p:nvGrpSpPr>
        <p:grpSpPr>
          <a:xfrm rot="-618237" flipH="1">
            <a:off x="7688441" y="481997"/>
            <a:ext cx="2237788" cy="1755910"/>
            <a:chOff x="-2415600" y="2986400"/>
            <a:chExt cx="1943075" cy="1524659"/>
          </a:xfrm>
        </p:grpSpPr>
        <p:sp>
          <p:nvSpPr>
            <p:cNvPr id="2299" name="Google Shape;2299;p57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57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57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57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57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04" name="Google Shape;2304;p57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2305" name="Google Shape;2305;p57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57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59117994-7065-4E47-855C-233D37DCB7E6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8" name="Google Shape;2168;p52"/>
          <p:cNvGrpSpPr/>
          <p:nvPr/>
        </p:nvGrpSpPr>
        <p:grpSpPr>
          <a:xfrm>
            <a:off x="868352" y="1806052"/>
            <a:ext cx="4237554" cy="2511888"/>
            <a:chOff x="807626" y="1311856"/>
            <a:chExt cx="7594182" cy="2511888"/>
          </a:xfrm>
        </p:grpSpPr>
        <p:sp>
          <p:nvSpPr>
            <p:cNvPr id="2169" name="Google Shape;2169;p52"/>
            <p:cNvSpPr/>
            <p:nvPr/>
          </p:nvSpPr>
          <p:spPr>
            <a:xfrm>
              <a:off x="944408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52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1" name="Google Shape;2171;p52"/>
          <p:cNvSpPr/>
          <p:nvPr/>
        </p:nvSpPr>
        <p:spPr>
          <a:xfrm>
            <a:off x="2463401" y="592445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2" name="Google Shape;2172;p52"/>
          <p:cNvSpPr txBox="1">
            <a:spLocks noGrp="1"/>
          </p:cNvSpPr>
          <p:nvPr>
            <p:ph type="title"/>
          </p:nvPr>
        </p:nvSpPr>
        <p:spPr>
          <a:xfrm>
            <a:off x="1385776" y="2132104"/>
            <a:ext cx="3165000" cy="127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LESSONS</a:t>
            </a:r>
            <a:endParaRPr dirty="0"/>
          </a:p>
        </p:txBody>
      </p:sp>
      <p:sp>
        <p:nvSpPr>
          <p:cNvPr id="2173" name="Google Shape;2173;p52"/>
          <p:cNvSpPr txBox="1">
            <a:spLocks noGrp="1"/>
          </p:cNvSpPr>
          <p:nvPr>
            <p:ph type="title" idx="2"/>
          </p:nvPr>
        </p:nvSpPr>
        <p:spPr>
          <a:xfrm>
            <a:off x="2483801" y="736295"/>
            <a:ext cx="9690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174" name="Google Shape;2174;p52"/>
          <p:cNvSpPr txBox="1">
            <a:spLocks noGrp="1"/>
          </p:cNvSpPr>
          <p:nvPr>
            <p:ph type="subTitle" idx="1"/>
          </p:nvPr>
        </p:nvSpPr>
        <p:spPr>
          <a:xfrm>
            <a:off x="1473101" y="3359329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175" name="Google Shape;2175;p52"/>
          <p:cNvGrpSpPr/>
          <p:nvPr/>
        </p:nvGrpSpPr>
        <p:grpSpPr>
          <a:xfrm rot="4282019">
            <a:off x="5937490" y="1609883"/>
            <a:ext cx="1827609" cy="1923725"/>
            <a:chOff x="1526600" y="450800"/>
            <a:chExt cx="4540675" cy="4779475"/>
          </a:xfrm>
        </p:grpSpPr>
        <p:sp>
          <p:nvSpPr>
            <p:cNvPr id="2176" name="Google Shape;2176;p52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52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52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52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52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52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52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52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9" name="Google Shape;2609;p67"/>
          <p:cNvGrpSpPr/>
          <p:nvPr/>
        </p:nvGrpSpPr>
        <p:grpSpPr>
          <a:xfrm>
            <a:off x="1753802" y="2795624"/>
            <a:ext cx="2596536" cy="1882519"/>
            <a:chOff x="1453903" y="1500600"/>
            <a:chExt cx="6364058" cy="2853598"/>
          </a:xfrm>
        </p:grpSpPr>
        <p:sp>
          <p:nvSpPr>
            <p:cNvPr id="2610" name="Google Shape;2610;p67"/>
            <p:cNvSpPr/>
            <p:nvPr/>
          </p:nvSpPr>
          <p:spPr>
            <a:xfrm>
              <a:off x="1640661" y="1616098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67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2" name="Google Shape;2612;p67"/>
          <p:cNvGrpSpPr/>
          <p:nvPr/>
        </p:nvGrpSpPr>
        <p:grpSpPr>
          <a:xfrm>
            <a:off x="5064052" y="2795624"/>
            <a:ext cx="2596536" cy="1882519"/>
            <a:chOff x="1453903" y="1500600"/>
            <a:chExt cx="6364058" cy="2853598"/>
          </a:xfrm>
        </p:grpSpPr>
        <p:sp>
          <p:nvSpPr>
            <p:cNvPr id="2613" name="Google Shape;2613;p67"/>
            <p:cNvSpPr/>
            <p:nvPr/>
          </p:nvSpPr>
          <p:spPr>
            <a:xfrm>
              <a:off x="1640661" y="1616098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67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5" name="Google Shape;2615;p67"/>
          <p:cNvGrpSpPr/>
          <p:nvPr/>
        </p:nvGrpSpPr>
        <p:grpSpPr>
          <a:xfrm>
            <a:off x="5064052" y="628642"/>
            <a:ext cx="2596536" cy="1882544"/>
            <a:chOff x="1453903" y="1500600"/>
            <a:chExt cx="6364058" cy="2853636"/>
          </a:xfrm>
        </p:grpSpPr>
        <p:sp>
          <p:nvSpPr>
            <p:cNvPr id="2616" name="Google Shape;2616;p67"/>
            <p:cNvSpPr/>
            <p:nvPr/>
          </p:nvSpPr>
          <p:spPr>
            <a:xfrm>
              <a:off x="1640661" y="1616136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67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8" name="Google Shape;2618;p67"/>
          <p:cNvSpPr txBox="1">
            <a:spLocks noGrp="1"/>
          </p:cNvSpPr>
          <p:nvPr>
            <p:ph type="title"/>
          </p:nvPr>
        </p:nvSpPr>
        <p:spPr>
          <a:xfrm>
            <a:off x="1575400" y="1249900"/>
            <a:ext cx="2939400" cy="96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>
                <a:solidFill>
                  <a:schemeClr val="accent3"/>
                </a:solidFill>
              </a:rPr>
              <a:t>LESSONS AND</a:t>
            </a:r>
            <a:r>
              <a:rPr lang="en"/>
              <a:t> </a:t>
            </a:r>
            <a:r>
              <a:rPr lang="sk-SK" dirty="0"/>
              <a:t>LEARNING</a:t>
            </a:r>
            <a:endParaRPr dirty="0"/>
          </a:p>
        </p:txBody>
      </p:sp>
      <p:sp>
        <p:nvSpPr>
          <p:cNvPr id="2619" name="Google Shape;2619;p67"/>
          <p:cNvSpPr txBox="1">
            <a:spLocks noGrp="1"/>
          </p:cNvSpPr>
          <p:nvPr>
            <p:ph type="subTitle" idx="1"/>
          </p:nvPr>
        </p:nvSpPr>
        <p:spPr>
          <a:xfrm>
            <a:off x="1948601" y="318509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EVALUATION</a:t>
            </a:r>
            <a:endParaRPr dirty="0"/>
          </a:p>
        </p:txBody>
      </p:sp>
      <p:sp>
        <p:nvSpPr>
          <p:cNvPr id="2620" name="Google Shape;2620;p67"/>
          <p:cNvSpPr txBox="1">
            <a:spLocks noGrp="1"/>
          </p:cNvSpPr>
          <p:nvPr>
            <p:ph type="subTitle" idx="2"/>
          </p:nvPr>
        </p:nvSpPr>
        <p:spPr>
          <a:xfrm>
            <a:off x="1948600" y="34787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21" name="Google Shape;2621;p67"/>
          <p:cNvSpPr txBox="1">
            <a:spLocks noGrp="1"/>
          </p:cNvSpPr>
          <p:nvPr>
            <p:ph type="subTitle" idx="3"/>
          </p:nvPr>
        </p:nvSpPr>
        <p:spPr>
          <a:xfrm>
            <a:off x="5258850" y="1030387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SUBJECTS</a:t>
            </a:r>
            <a:endParaRPr dirty="0"/>
          </a:p>
        </p:txBody>
      </p:sp>
      <p:sp>
        <p:nvSpPr>
          <p:cNvPr id="2622" name="Google Shape;2622;p67"/>
          <p:cNvSpPr txBox="1">
            <a:spLocks noGrp="1"/>
          </p:cNvSpPr>
          <p:nvPr>
            <p:ph type="subTitle" idx="4"/>
          </p:nvPr>
        </p:nvSpPr>
        <p:spPr>
          <a:xfrm>
            <a:off x="5258850" y="1324100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usual</a:t>
            </a:r>
            <a:r>
              <a:rPr lang="sk-SK" dirty="0"/>
              <a:t> </a:t>
            </a:r>
            <a:r>
              <a:rPr lang="sk-SK" dirty="0" err="1"/>
              <a:t>subjects</a:t>
            </a:r>
            <a:endParaRPr lang="sk-SK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2 </a:t>
            </a:r>
            <a:r>
              <a:rPr lang="sk-SK" dirty="0" err="1"/>
              <a:t>foreign</a:t>
            </a:r>
            <a:r>
              <a:rPr lang="sk-SK" dirty="0"/>
              <a:t> </a:t>
            </a:r>
            <a:r>
              <a:rPr lang="sk-SK" dirty="0" err="1"/>
              <a:t>languages</a:t>
            </a:r>
            <a:r>
              <a:rPr lang="sk-SK" dirty="0"/>
              <a:t> art/</a:t>
            </a:r>
            <a:r>
              <a:rPr lang="sk-SK" dirty="0" err="1"/>
              <a:t>music</a:t>
            </a:r>
            <a:r>
              <a:rPr lang="sk-SK" dirty="0"/>
              <a:t> </a:t>
            </a:r>
            <a:r>
              <a:rPr lang="sk-SK" dirty="0" err="1"/>
              <a:t>classes</a:t>
            </a:r>
            <a:endParaRPr dirty="0"/>
          </a:p>
        </p:txBody>
      </p:sp>
      <p:sp>
        <p:nvSpPr>
          <p:cNvPr id="2623" name="Google Shape;2623;p67"/>
          <p:cNvSpPr txBox="1">
            <a:spLocks noGrp="1"/>
          </p:cNvSpPr>
          <p:nvPr>
            <p:ph type="subTitle" idx="5"/>
          </p:nvPr>
        </p:nvSpPr>
        <p:spPr>
          <a:xfrm>
            <a:off x="5258851" y="3185099"/>
            <a:ext cx="2193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ASSIGNMENTS</a:t>
            </a:r>
            <a:endParaRPr dirty="0"/>
          </a:p>
        </p:txBody>
      </p:sp>
      <p:sp>
        <p:nvSpPr>
          <p:cNvPr id="2624" name="Google Shape;2624;p67"/>
          <p:cNvSpPr txBox="1">
            <a:spLocks noGrp="1"/>
          </p:cNvSpPr>
          <p:nvPr>
            <p:ph type="subTitle" idx="6"/>
          </p:nvPr>
        </p:nvSpPr>
        <p:spPr>
          <a:xfrm>
            <a:off x="5258850" y="3478799"/>
            <a:ext cx="2193000" cy="8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HW – max. 30 </a:t>
            </a:r>
            <a:r>
              <a:rPr lang="sk-SK" dirty="0" err="1"/>
              <a:t>mins</a:t>
            </a:r>
            <a:endParaRPr lang="sk-SK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projects</a:t>
            </a:r>
            <a:r>
              <a:rPr lang="sk-SK" dirty="0"/>
              <a:t>, </a:t>
            </a:r>
            <a:r>
              <a:rPr lang="sk-SK" dirty="0" err="1"/>
              <a:t>essays</a:t>
            </a:r>
            <a:r>
              <a:rPr lang="sk-SK" dirty="0"/>
              <a:t>, </a:t>
            </a:r>
            <a:r>
              <a:rPr lang="sk-SK" dirty="0" err="1"/>
              <a:t>quizzes</a:t>
            </a:r>
            <a:endParaRPr dirty="0"/>
          </a:p>
        </p:txBody>
      </p:sp>
      <p:sp>
        <p:nvSpPr>
          <p:cNvPr id="2625" name="Google Shape;2625;p67"/>
          <p:cNvSpPr/>
          <p:nvPr/>
        </p:nvSpPr>
        <p:spPr>
          <a:xfrm>
            <a:off x="7242200" y="456224"/>
            <a:ext cx="504900" cy="5049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Josefin Sans"/>
                <a:ea typeface="Josefin Sans"/>
                <a:cs typeface="Josefin Sans"/>
                <a:sym typeface="Josefin Sans"/>
              </a:rPr>
              <a:t>1</a:t>
            </a:r>
            <a:endParaRPr sz="2000" b="1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626" name="Google Shape;2626;p67"/>
          <p:cNvSpPr/>
          <p:nvPr/>
        </p:nvSpPr>
        <p:spPr>
          <a:xfrm>
            <a:off x="7242200" y="2611114"/>
            <a:ext cx="504900" cy="5049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Josefin Sans"/>
                <a:ea typeface="Josefin Sans"/>
                <a:cs typeface="Josefin Sans"/>
                <a:sym typeface="Josefin Sans"/>
              </a:rPr>
              <a:t>2</a:t>
            </a:r>
            <a:endParaRPr sz="2000" b="1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627" name="Google Shape;2627;p67"/>
          <p:cNvSpPr/>
          <p:nvPr/>
        </p:nvSpPr>
        <p:spPr>
          <a:xfrm>
            <a:off x="3931900" y="2611114"/>
            <a:ext cx="504900" cy="504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Josefin Sans"/>
                <a:ea typeface="Josefin Sans"/>
                <a:cs typeface="Josefin Sans"/>
                <a:sym typeface="Josefin Sans"/>
              </a:rPr>
              <a:t>3</a:t>
            </a:r>
            <a:endParaRPr sz="2000" b="1"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A93ED092-26D3-4E25-A5B5-9D9DB0660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569" y="3519668"/>
            <a:ext cx="796804" cy="7968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296182" y="1848707"/>
            <a:ext cx="6561905" cy="2511888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4" name="Google Shape;2004;p44"/>
          <p:cNvSpPr/>
          <p:nvPr/>
        </p:nvSpPr>
        <p:spPr>
          <a:xfrm>
            <a:off x="4067100" y="635100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5" name="Google Shape;2005;p44"/>
          <p:cNvSpPr txBox="1">
            <a:spLocks noGrp="1"/>
          </p:cNvSpPr>
          <p:nvPr>
            <p:ph type="title"/>
          </p:nvPr>
        </p:nvSpPr>
        <p:spPr>
          <a:xfrm>
            <a:off x="2009250" y="2450500"/>
            <a:ext cx="51255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A TYPICAL DAY</a:t>
            </a:r>
            <a:endParaRPr dirty="0"/>
          </a:p>
        </p:txBody>
      </p:sp>
      <p:sp>
        <p:nvSpPr>
          <p:cNvPr id="2006" name="Google Shape;2006;p44"/>
          <p:cNvSpPr txBox="1">
            <a:spLocks noGrp="1"/>
          </p:cNvSpPr>
          <p:nvPr>
            <p:ph type="title" idx="2"/>
          </p:nvPr>
        </p:nvSpPr>
        <p:spPr>
          <a:xfrm>
            <a:off x="4137450" y="778950"/>
            <a:ext cx="93945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sk-SK" dirty="0"/>
              <a:t>3</a:t>
            </a:r>
            <a:endParaRPr dirty="0"/>
          </a:p>
        </p:txBody>
      </p:sp>
      <p:sp>
        <p:nvSpPr>
          <p:cNvPr id="2007" name="Google Shape;2007;p44"/>
          <p:cNvSpPr txBox="1">
            <a:spLocks noGrp="1"/>
          </p:cNvSpPr>
          <p:nvPr>
            <p:ph type="subTitle" idx="1"/>
          </p:nvPr>
        </p:nvSpPr>
        <p:spPr>
          <a:xfrm>
            <a:off x="3076800" y="3172600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13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5" name="Google Shape;2085;p49"/>
          <p:cNvGrpSpPr/>
          <p:nvPr/>
        </p:nvGrpSpPr>
        <p:grpSpPr>
          <a:xfrm>
            <a:off x="709874" y="1427845"/>
            <a:ext cx="7724239" cy="2839243"/>
            <a:chOff x="807626" y="1311856"/>
            <a:chExt cx="7533638" cy="2511938"/>
          </a:xfrm>
        </p:grpSpPr>
        <p:sp>
          <p:nvSpPr>
            <p:cNvPr id="2086" name="Google Shape;2086;p49"/>
            <p:cNvSpPr/>
            <p:nvPr/>
          </p:nvSpPr>
          <p:spPr>
            <a:xfrm>
              <a:off x="883863" y="138809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9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88" name="Google Shape;2088;p49"/>
          <p:cNvSpPr/>
          <p:nvPr/>
        </p:nvSpPr>
        <p:spPr>
          <a:xfrm>
            <a:off x="2505942" y="3013760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9" name="Google Shape;2089;p49"/>
          <p:cNvSpPr/>
          <p:nvPr/>
        </p:nvSpPr>
        <p:spPr>
          <a:xfrm>
            <a:off x="3974207" y="3003675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0" name="Google Shape;2090;p49"/>
          <p:cNvSpPr/>
          <p:nvPr/>
        </p:nvSpPr>
        <p:spPr>
          <a:xfrm>
            <a:off x="5451692" y="3019382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1" name="Google Shape;2091;p49"/>
          <p:cNvSpPr/>
          <p:nvPr/>
        </p:nvSpPr>
        <p:spPr>
          <a:xfrm>
            <a:off x="6390310" y="1727396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2" name="Google Shape;2092;p49"/>
          <p:cNvSpPr/>
          <p:nvPr/>
        </p:nvSpPr>
        <p:spPr>
          <a:xfrm>
            <a:off x="2933100" y="1694138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3" name="Google Shape;2093;p49"/>
          <p:cNvSpPr/>
          <p:nvPr/>
        </p:nvSpPr>
        <p:spPr>
          <a:xfrm>
            <a:off x="1246019" y="1700995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4" name="Google Shape;2094;p49"/>
          <p:cNvSpPr/>
          <p:nvPr/>
        </p:nvSpPr>
        <p:spPr>
          <a:xfrm>
            <a:off x="709350" y="547100"/>
            <a:ext cx="7725300" cy="4791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5" name="Google Shape;2095;p49"/>
          <p:cNvSpPr txBox="1">
            <a:spLocks noGrp="1"/>
          </p:cNvSpPr>
          <p:nvPr>
            <p:ph type="title"/>
          </p:nvPr>
        </p:nvSpPr>
        <p:spPr>
          <a:xfrm>
            <a:off x="2150850" y="583850"/>
            <a:ext cx="48423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>
                <a:solidFill>
                  <a:schemeClr val="accent3"/>
                </a:solidFill>
              </a:rPr>
              <a:t>A SCHOOL DAY SCHEDULE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2096" name="Google Shape;2096;p49"/>
          <p:cNvSpPr txBox="1">
            <a:spLocks noGrp="1"/>
          </p:cNvSpPr>
          <p:nvPr>
            <p:ph type="subTitle" idx="1"/>
          </p:nvPr>
        </p:nvSpPr>
        <p:spPr>
          <a:xfrm>
            <a:off x="1344423" y="1777195"/>
            <a:ext cx="11343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8:30</a:t>
            </a:r>
            <a:endParaRPr dirty="0"/>
          </a:p>
        </p:txBody>
      </p:sp>
      <p:sp>
        <p:nvSpPr>
          <p:cNvPr id="2097" name="Google Shape;2097;p49"/>
          <p:cNvSpPr txBox="1">
            <a:spLocks noGrp="1"/>
          </p:cNvSpPr>
          <p:nvPr>
            <p:ph type="subTitle" idx="2"/>
          </p:nvPr>
        </p:nvSpPr>
        <p:spPr>
          <a:xfrm>
            <a:off x="881545" y="2257047"/>
            <a:ext cx="200338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optional</a:t>
            </a:r>
            <a:r>
              <a:rPr lang="sk-SK" dirty="0"/>
              <a:t> </a:t>
            </a:r>
            <a:r>
              <a:rPr lang="sk-SK" dirty="0" err="1"/>
              <a:t>activities</a:t>
            </a:r>
            <a:r>
              <a:rPr lang="sk-SK" dirty="0"/>
              <a:t> – </a:t>
            </a:r>
            <a:r>
              <a:rPr lang="sk-SK" dirty="0" err="1"/>
              <a:t>library</a:t>
            </a:r>
            <a:r>
              <a:rPr lang="sk-SK" dirty="0"/>
              <a:t>, </a:t>
            </a:r>
            <a:r>
              <a:rPr lang="sk-SK" dirty="0" err="1"/>
              <a:t>yoga</a:t>
            </a:r>
            <a:r>
              <a:rPr lang="sk-SK" dirty="0"/>
              <a:t>, </a:t>
            </a:r>
            <a:r>
              <a:rPr lang="sk-SK" dirty="0" err="1"/>
              <a:t>football</a:t>
            </a:r>
            <a:r>
              <a:rPr lang="sk-SK" dirty="0"/>
              <a:t>, </a:t>
            </a:r>
            <a:r>
              <a:rPr lang="sk-SK" dirty="0" err="1"/>
              <a:t>lectures</a:t>
            </a:r>
            <a:r>
              <a:rPr lang="sk-SK" dirty="0"/>
              <a:t> (</a:t>
            </a:r>
            <a:r>
              <a:rPr lang="sk-SK" dirty="0" err="1"/>
              <a:t>experts</a:t>
            </a:r>
            <a:r>
              <a:rPr lang="sk-SK" dirty="0"/>
              <a:t>)</a:t>
            </a:r>
            <a:endParaRPr dirty="0"/>
          </a:p>
        </p:txBody>
      </p:sp>
      <p:sp>
        <p:nvSpPr>
          <p:cNvPr id="2098" name="Google Shape;2098;p49"/>
          <p:cNvSpPr txBox="1">
            <a:spLocks noGrp="1"/>
          </p:cNvSpPr>
          <p:nvPr>
            <p:ph type="subTitle" idx="3"/>
          </p:nvPr>
        </p:nvSpPr>
        <p:spPr>
          <a:xfrm>
            <a:off x="2954430" y="1775002"/>
            <a:ext cx="1310862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9:00 – 10:00</a:t>
            </a:r>
            <a:endParaRPr dirty="0"/>
          </a:p>
        </p:txBody>
      </p:sp>
      <p:sp>
        <p:nvSpPr>
          <p:cNvPr id="2099" name="Google Shape;2099;p49"/>
          <p:cNvSpPr txBox="1">
            <a:spLocks noGrp="1"/>
          </p:cNvSpPr>
          <p:nvPr>
            <p:ph type="subTitle" idx="4"/>
          </p:nvPr>
        </p:nvSpPr>
        <p:spPr>
          <a:xfrm>
            <a:off x="2692758" y="2208187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1st </a:t>
            </a:r>
            <a:r>
              <a:rPr lang="sk-SK" dirty="0" err="1"/>
              <a:t>lesson</a:t>
            </a:r>
            <a:endParaRPr dirty="0"/>
          </a:p>
        </p:txBody>
      </p:sp>
      <p:sp>
        <p:nvSpPr>
          <p:cNvPr id="2100" name="Google Shape;2100;p49"/>
          <p:cNvSpPr txBox="1">
            <a:spLocks noGrp="1"/>
          </p:cNvSpPr>
          <p:nvPr>
            <p:ph type="subTitle" idx="5"/>
          </p:nvPr>
        </p:nvSpPr>
        <p:spPr>
          <a:xfrm>
            <a:off x="6389729" y="1806463"/>
            <a:ext cx="1418592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dirty="0"/>
              <a:t>10:30 – 12:35</a:t>
            </a:r>
          </a:p>
        </p:txBody>
      </p:sp>
      <p:sp>
        <p:nvSpPr>
          <p:cNvPr id="2101" name="Google Shape;2101;p49"/>
          <p:cNvSpPr txBox="1">
            <a:spLocks noGrp="1"/>
          </p:cNvSpPr>
          <p:nvPr>
            <p:ph type="subTitle" idx="6"/>
          </p:nvPr>
        </p:nvSpPr>
        <p:spPr>
          <a:xfrm>
            <a:off x="6023625" y="2257047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2nd </a:t>
            </a:r>
            <a:r>
              <a:rPr lang="sk-SK" dirty="0" err="1"/>
              <a:t>lesson</a:t>
            </a:r>
            <a:r>
              <a:rPr lang="sk-SK" dirty="0"/>
              <a:t> part 1</a:t>
            </a:r>
            <a:endParaRPr dirty="0"/>
          </a:p>
        </p:txBody>
      </p:sp>
      <p:sp>
        <p:nvSpPr>
          <p:cNvPr id="2102" name="Google Shape;2102;p49"/>
          <p:cNvSpPr txBox="1">
            <a:spLocks noGrp="1"/>
          </p:cNvSpPr>
          <p:nvPr>
            <p:ph type="subTitle" idx="7"/>
          </p:nvPr>
        </p:nvSpPr>
        <p:spPr>
          <a:xfrm>
            <a:off x="2549754" y="3095582"/>
            <a:ext cx="1310862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sk-SK" dirty="0"/>
              <a:t>11:35 – 12:30</a:t>
            </a:r>
          </a:p>
        </p:txBody>
      </p:sp>
      <p:sp>
        <p:nvSpPr>
          <p:cNvPr id="2103" name="Google Shape;2103;p49"/>
          <p:cNvSpPr txBox="1">
            <a:spLocks noGrp="1"/>
          </p:cNvSpPr>
          <p:nvPr>
            <p:ph type="subTitle" idx="8"/>
          </p:nvPr>
        </p:nvSpPr>
        <p:spPr>
          <a:xfrm>
            <a:off x="2258087" y="3577965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2nd </a:t>
            </a:r>
            <a:r>
              <a:rPr lang="sk-SK" dirty="0" err="1"/>
              <a:t>lesson</a:t>
            </a:r>
            <a:r>
              <a:rPr lang="sk-SK" dirty="0"/>
              <a:t> part 2</a:t>
            </a:r>
            <a:endParaRPr dirty="0"/>
          </a:p>
        </p:txBody>
      </p:sp>
      <p:sp>
        <p:nvSpPr>
          <p:cNvPr id="2104" name="Google Shape;2104;p49"/>
          <p:cNvSpPr txBox="1">
            <a:spLocks noGrp="1"/>
          </p:cNvSpPr>
          <p:nvPr>
            <p:ph type="subTitle" idx="9"/>
          </p:nvPr>
        </p:nvSpPr>
        <p:spPr>
          <a:xfrm>
            <a:off x="4043643" y="3111263"/>
            <a:ext cx="1241927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sk-SK" dirty="0"/>
              <a:t>12:35 – 13:20</a:t>
            </a:r>
          </a:p>
        </p:txBody>
      </p:sp>
      <p:sp>
        <p:nvSpPr>
          <p:cNvPr id="2105" name="Google Shape;2105;p49"/>
          <p:cNvSpPr txBox="1">
            <a:spLocks noGrp="1"/>
          </p:cNvSpPr>
          <p:nvPr>
            <p:ph type="subTitle" idx="13"/>
          </p:nvPr>
        </p:nvSpPr>
        <p:spPr>
          <a:xfrm>
            <a:off x="3742890" y="3556575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 err="1"/>
              <a:t>lunchbreak</a:t>
            </a:r>
            <a:endParaRPr dirty="0"/>
          </a:p>
        </p:txBody>
      </p:sp>
      <p:sp>
        <p:nvSpPr>
          <p:cNvPr id="2106" name="Google Shape;2106;p49"/>
          <p:cNvSpPr txBox="1">
            <a:spLocks noGrp="1"/>
          </p:cNvSpPr>
          <p:nvPr>
            <p:ph type="subTitle" idx="14"/>
          </p:nvPr>
        </p:nvSpPr>
        <p:spPr>
          <a:xfrm>
            <a:off x="5442472" y="3121873"/>
            <a:ext cx="13311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13:30 – 14:30</a:t>
            </a:r>
            <a:endParaRPr dirty="0"/>
          </a:p>
        </p:txBody>
      </p:sp>
      <p:sp>
        <p:nvSpPr>
          <p:cNvPr id="2107" name="Google Shape;2107;p49"/>
          <p:cNvSpPr txBox="1">
            <a:spLocks noGrp="1"/>
          </p:cNvSpPr>
          <p:nvPr>
            <p:ph type="subTitle" idx="15"/>
          </p:nvPr>
        </p:nvSpPr>
        <p:spPr>
          <a:xfrm>
            <a:off x="5152325" y="3568946"/>
            <a:ext cx="1946700" cy="5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3rd </a:t>
            </a:r>
            <a:r>
              <a:rPr lang="sk-SK" dirty="0" err="1"/>
              <a:t>lesson</a:t>
            </a:r>
            <a:endParaRPr dirty="0"/>
          </a:p>
        </p:txBody>
      </p:sp>
      <p:grpSp>
        <p:nvGrpSpPr>
          <p:cNvPr id="2108" name="Google Shape;2108;p49"/>
          <p:cNvGrpSpPr/>
          <p:nvPr/>
        </p:nvGrpSpPr>
        <p:grpSpPr>
          <a:xfrm rot="-899960">
            <a:off x="-973110" y="3649619"/>
            <a:ext cx="2044242" cy="1580038"/>
            <a:chOff x="-874852" y="3661982"/>
            <a:chExt cx="2044303" cy="1580085"/>
          </a:xfrm>
        </p:grpSpPr>
        <p:grpSp>
          <p:nvGrpSpPr>
            <p:cNvPr id="2109" name="Google Shape;2109;p49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2110" name="Google Shape;2110;p49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9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9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9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4" name="Google Shape;2114;p49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2115" name="Google Shape;2115;p49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9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9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9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9" name="Google Shape;2119;p49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2120" name="Google Shape;2120;p49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9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49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49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1" name="Google Shape;2099;p49">
            <a:extLst>
              <a:ext uri="{FF2B5EF4-FFF2-40B4-BE49-F238E27FC236}">
                <a16:creationId xmlns:a16="http://schemas.microsoft.com/office/drawing/2014/main" id="{83622370-E23C-425D-9A5F-96960A8E585A}"/>
              </a:ext>
            </a:extLst>
          </p:cNvPr>
          <p:cNvSpPr txBox="1">
            <a:spLocks/>
          </p:cNvSpPr>
          <p:nvPr/>
        </p:nvSpPr>
        <p:spPr>
          <a:xfrm>
            <a:off x="4664607" y="2206992"/>
            <a:ext cx="1419746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break</a:t>
            </a:r>
          </a:p>
        </p:txBody>
      </p:sp>
      <p:sp>
        <p:nvSpPr>
          <p:cNvPr id="42" name="Google Shape;2099;p49">
            <a:extLst>
              <a:ext uri="{FF2B5EF4-FFF2-40B4-BE49-F238E27FC236}">
                <a16:creationId xmlns:a16="http://schemas.microsoft.com/office/drawing/2014/main" id="{1A059F1A-0206-4FD0-937E-5A9D79D40261}"/>
              </a:ext>
            </a:extLst>
          </p:cNvPr>
          <p:cNvSpPr txBox="1">
            <a:spLocks/>
          </p:cNvSpPr>
          <p:nvPr/>
        </p:nvSpPr>
        <p:spPr>
          <a:xfrm>
            <a:off x="998534" y="3599355"/>
            <a:ext cx="1590711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break</a:t>
            </a:r>
          </a:p>
        </p:txBody>
      </p:sp>
      <p:sp>
        <p:nvSpPr>
          <p:cNvPr id="43" name="Google Shape;2107;p49">
            <a:extLst>
              <a:ext uri="{FF2B5EF4-FFF2-40B4-BE49-F238E27FC236}">
                <a16:creationId xmlns:a16="http://schemas.microsoft.com/office/drawing/2014/main" id="{0BC73FAA-4395-4374-8855-79E1B6C6BE66}"/>
              </a:ext>
            </a:extLst>
          </p:cNvPr>
          <p:cNvSpPr txBox="1">
            <a:spLocks/>
          </p:cNvSpPr>
          <p:nvPr/>
        </p:nvSpPr>
        <p:spPr>
          <a:xfrm>
            <a:off x="6843235" y="3593959"/>
            <a:ext cx="1425136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None/>
              <a:defRPr sz="1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 err="1"/>
              <a:t>extracurricular</a:t>
            </a:r>
            <a:r>
              <a:rPr lang="sk-SK" dirty="0"/>
              <a:t> </a:t>
            </a:r>
            <a:r>
              <a:rPr lang="sk-SK" dirty="0" err="1"/>
              <a:t>activities</a:t>
            </a:r>
            <a:endParaRPr lang="sk-SK" dirty="0"/>
          </a:p>
        </p:txBody>
      </p:sp>
      <p:sp>
        <p:nvSpPr>
          <p:cNvPr id="44" name="Google Shape;2093;p49">
            <a:extLst>
              <a:ext uri="{FF2B5EF4-FFF2-40B4-BE49-F238E27FC236}">
                <a16:creationId xmlns:a16="http://schemas.microsoft.com/office/drawing/2014/main" id="{2511D28B-624B-49A6-ABB6-913FEAFCB2CB}"/>
              </a:ext>
            </a:extLst>
          </p:cNvPr>
          <p:cNvSpPr/>
          <p:nvPr/>
        </p:nvSpPr>
        <p:spPr>
          <a:xfrm>
            <a:off x="4708930" y="1714022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Google Shape;2096;p49">
            <a:extLst>
              <a:ext uri="{FF2B5EF4-FFF2-40B4-BE49-F238E27FC236}">
                <a16:creationId xmlns:a16="http://schemas.microsoft.com/office/drawing/2014/main" id="{ADB35331-E171-4EA9-91B0-DD8623BA17BE}"/>
              </a:ext>
            </a:extLst>
          </p:cNvPr>
          <p:cNvSpPr txBox="1">
            <a:spLocks/>
          </p:cNvSpPr>
          <p:nvPr/>
        </p:nvSpPr>
        <p:spPr>
          <a:xfrm>
            <a:off x="4692525" y="1807679"/>
            <a:ext cx="1331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15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10:00 – 10:30                  </a:t>
            </a:r>
          </a:p>
        </p:txBody>
      </p:sp>
      <p:sp>
        <p:nvSpPr>
          <p:cNvPr id="49" name="Google Shape;2093;p49">
            <a:extLst>
              <a:ext uri="{FF2B5EF4-FFF2-40B4-BE49-F238E27FC236}">
                <a16:creationId xmlns:a16="http://schemas.microsoft.com/office/drawing/2014/main" id="{AB4F666C-98F8-49D5-A354-EDEC4F6F3D51}"/>
              </a:ext>
            </a:extLst>
          </p:cNvPr>
          <p:cNvSpPr/>
          <p:nvPr/>
        </p:nvSpPr>
        <p:spPr>
          <a:xfrm>
            <a:off x="1029711" y="3033097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2093;p49">
            <a:extLst>
              <a:ext uri="{FF2B5EF4-FFF2-40B4-BE49-F238E27FC236}">
                <a16:creationId xmlns:a16="http://schemas.microsoft.com/office/drawing/2014/main" id="{5F5F2E21-D846-428D-83AF-5334F266B4C2}"/>
              </a:ext>
            </a:extLst>
          </p:cNvPr>
          <p:cNvSpPr/>
          <p:nvPr/>
        </p:nvSpPr>
        <p:spPr>
          <a:xfrm>
            <a:off x="6910737" y="3019171"/>
            <a:ext cx="13311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2096;p49">
            <a:extLst>
              <a:ext uri="{FF2B5EF4-FFF2-40B4-BE49-F238E27FC236}">
                <a16:creationId xmlns:a16="http://schemas.microsoft.com/office/drawing/2014/main" id="{A8C10608-7FE8-4EF9-BCFB-BE1C1F80B2AF}"/>
              </a:ext>
            </a:extLst>
          </p:cNvPr>
          <p:cNvSpPr txBox="1">
            <a:spLocks/>
          </p:cNvSpPr>
          <p:nvPr/>
        </p:nvSpPr>
        <p:spPr>
          <a:xfrm>
            <a:off x="6955960" y="3089960"/>
            <a:ext cx="1240654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15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14:45 – 15:30</a:t>
            </a:r>
          </a:p>
        </p:txBody>
      </p:sp>
      <p:sp>
        <p:nvSpPr>
          <p:cNvPr id="48" name="Google Shape;2096;p49">
            <a:extLst>
              <a:ext uri="{FF2B5EF4-FFF2-40B4-BE49-F238E27FC236}">
                <a16:creationId xmlns:a16="http://schemas.microsoft.com/office/drawing/2014/main" id="{078AE95C-18C7-4D3A-8EAF-262CB9137453}"/>
              </a:ext>
            </a:extLst>
          </p:cNvPr>
          <p:cNvSpPr txBox="1">
            <a:spLocks/>
          </p:cNvSpPr>
          <p:nvPr/>
        </p:nvSpPr>
        <p:spPr>
          <a:xfrm>
            <a:off x="1050307" y="3139573"/>
            <a:ext cx="1218319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15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11:30 – 11:35</a:t>
            </a:r>
          </a:p>
        </p:txBody>
      </p:sp>
      <p:sp>
        <p:nvSpPr>
          <p:cNvPr id="51" name="Google Shape;2093;p49">
            <a:extLst>
              <a:ext uri="{FF2B5EF4-FFF2-40B4-BE49-F238E27FC236}">
                <a16:creationId xmlns:a16="http://schemas.microsoft.com/office/drawing/2014/main" id="{245A3340-967C-4E94-852B-E9AF77BCFC62}"/>
              </a:ext>
            </a:extLst>
          </p:cNvPr>
          <p:cNvSpPr/>
          <p:nvPr/>
        </p:nvSpPr>
        <p:spPr>
          <a:xfrm>
            <a:off x="2737395" y="4428660"/>
            <a:ext cx="2746711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2096;p49">
            <a:extLst>
              <a:ext uri="{FF2B5EF4-FFF2-40B4-BE49-F238E27FC236}">
                <a16:creationId xmlns:a16="http://schemas.microsoft.com/office/drawing/2014/main" id="{DF41851F-483E-406F-9200-0387BF6C1C3B}"/>
              </a:ext>
            </a:extLst>
          </p:cNvPr>
          <p:cNvSpPr txBox="1">
            <a:spLocks/>
          </p:cNvSpPr>
          <p:nvPr/>
        </p:nvSpPr>
        <p:spPr>
          <a:xfrm>
            <a:off x="2913400" y="4504860"/>
            <a:ext cx="2479213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15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aleway"/>
              <a:buNone/>
              <a:defRPr sz="2800" b="0" i="0" u="none" strike="noStrike" cap="none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/>
            <a:r>
              <a:rPr lang="sk-SK" dirty="0"/>
              <a:t>FRIDAY – A DAY OFF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nguage Arts Subject for High School - 9th Grade: Grammar by Slidesgo">
  <a:themeElements>
    <a:clrScheme name="Simple Light">
      <a:dk1>
        <a:srgbClr val="000000"/>
      </a:dk1>
      <a:lt1>
        <a:srgbClr val="FFE8DE"/>
      </a:lt1>
      <a:dk2>
        <a:srgbClr val="F4DED4"/>
      </a:dk2>
      <a:lt2>
        <a:srgbClr val="119B9B"/>
      </a:lt2>
      <a:accent1>
        <a:srgbClr val="F1C232"/>
      </a:accent1>
      <a:accent2>
        <a:srgbClr val="FFEBA5"/>
      </a:accent2>
      <a:accent3>
        <a:srgbClr val="E24747"/>
      </a:accent3>
      <a:accent4>
        <a:srgbClr val="FFFFFF"/>
      </a:accent4>
      <a:accent5>
        <a:srgbClr val="FAFAFA"/>
      </a:accent5>
      <a:accent6>
        <a:srgbClr val="FAFAF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229</Words>
  <Application>Microsoft Office PowerPoint</Application>
  <PresentationFormat>Prezentácia na obrazovke (16:9)</PresentationFormat>
  <Paragraphs>85</Paragraphs>
  <Slides>12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Josefin Sans</vt:lpstr>
      <vt:lpstr>Raleway</vt:lpstr>
      <vt:lpstr>Language Arts Subject for High School - 9th Grade: Grammar by Slidesgo</vt:lpstr>
      <vt:lpstr>AN IDEAL HIGH SCHOOL</vt:lpstr>
      <vt:lpstr>A GREAT PLACE TO BE</vt:lpstr>
      <vt:lpstr>TABLE OF CONTENTS</vt:lpstr>
      <vt:lpstr>ABOUT SCHOOL</vt:lpstr>
      <vt:lpstr>PUBLIC SCHOOL</vt:lpstr>
      <vt:lpstr>LESSONS</vt:lpstr>
      <vt:lpstr>LESSONS AND LEARNING</vt:lpstr>
      <vt:lpstr>A TYPICAL DAY</vt:lpstr>
      <vt:lpstr>A SCHOOL DAY SCHEDULE</vt:lpstr>
      <vt:lpstr>RELATIONSHIPS</vt:lpstr>
      <vt:lpstr>TEACHER-STUDENT RELATIONSHIP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IDEAL HIGH SCHOOL</dc:title>
  <cp:lastModifiedBy>Nina Macejová</cp:lastModifiedBy>
  <cp:revision>7</cp:revision>
  <dcterms:modified xsi:type="dcterms:W3CDTF">2022-09-19T15:15:17Z</dcterms:modified>
</cp:coreProperties>
</file>